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56"/>
      <p:bold r:id="rId57"/>
      <p:italic r:id="rId58"/>
      <p:boldItalic r:id="rId59"/>
    </p:embeddedFont>
    <p:embeddedFont>
      <p:font typeface="Hind" panose="020B0604020202020204" charset="0"/>
      <p:regular r:id="rId60"/>
      <p:bold r:id="rId61"/>
    </p:embeddedFont>
    <p:embeddedFont>
      <p:font typeface="Oswald" panose="020B0604020202020204" charset="0"/>
      <p:regular r:id="rId62"/>
      <p:bold r:id="rId63"/>
    </p:embeddedFont>
    <p:embeddedFont>
      <p:font typeface="Pathway Gothic One" panose="020B0604020202020204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19BCA3-CCBD-4984-ACCA-BB19A1AD039F}">
  <a:tblStyle styleId="{6F19BCA3-CCBD-4984-ACCA-BB19A1AD03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8B6BEF-B53D-49F4-92A2-04844D35A44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467" autoAdjust="0"/>
  </p:normalViewPr>
  <p:slideViewPr>
    <p:cSldViewPr snapToGrid="0">
      <p:cViewPr varScale="1">
        <p:scale>
          <a:sx n="180" d="100"/>
          <a:sy n="180" d="100"/>
        </p:scale>
        <p:origin x="1254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1ced96237_3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1ced96237_3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1e94ba944_8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1e94ba944_8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1e94ba944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1e94ba944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1ced96237_3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1ced96237_3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1ced9623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1ced9623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1bf3935c9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81bf3935c9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3831087f394ded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3831087f394ded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3831087f394ded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23831087f394ded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23831087f394ded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23831087f394ded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1ced962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1ced962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1bf3935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1bf3935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23831087f394ded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23831087f394ded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1c0a1531b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1c0a1531b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1c0a1531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71c0a1531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1c0a153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71c0a153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23831087f394ded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23831087f394ded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3831087f394ded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23831087f394ded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23831087f394ded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23831087f394ded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23831087f394ded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23831087f394ded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23831087f394ded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23831087f394ded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23831087f394ded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23831087f394ded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fe0c27f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fe0c27f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23831087f394ded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23831087f394ded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23831087f394ded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23831087f394ded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23831087f394ded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23831087f394ded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3831087f394ded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23831087f394ded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23831087f394ded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23831087f394ded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23831087f394de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23831087f394de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23831087f394de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23831087f394de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23831087f394ded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23831087f394ded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ind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71ced96237_3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71ced96237_3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71ced96237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71ced96237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1ced96237_3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1ced96237_3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23831087f394ded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23831087f394ded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71ced9623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71ced9623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1e94ba94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1e94ba94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81bf3935c9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81bf3935c9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201ded1a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201ded1a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81bf3935c9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81bf3935c9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1bf3935c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1bf3935c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71c3c19af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71c3c19af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71c3c19af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71c3c19af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201ded1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201ded1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1bf3935c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1bf3935c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71c3c19af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71c3c19af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201ded1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201ded1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6ffd58534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6ffd58534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6ffd5853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6ffd5853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1bf3935c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1bf3935c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1bf3935c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1bf3935c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1bf3935c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1bf3935c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1ced96237_3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1ced96237_3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000950" y="-247650"/>
            <a:ext cx="2849429" cy="277368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17975" y="3172675"/>
            <a:ext cx="4528136" cy="2346245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40050" y="-2"/>
            <a:ext cx="2437096" cy="3777791"/>
            <a:chOff x="-340050" y="-2"/>
            <a:chExt cx="2437096" cy="3777791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3212468">
            <a:off x="7269903" y="1631707"/>
            <a:ext cx="2726333" cy="4689975"/>
            <a:chOff x="7706147" y="1873398"/>
            <a:chExt cx="2107599" cy="3625597"/>
          </a:xfrm>
        </p:grpSpPr>
        <p:sp>
          <p:nvSpPr>
            <p:cNvPr id="21" name="Google Shape;21;p2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2307950" y="643525"/>
            <a:ext cx="4528200" cy="24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3171600" y="2834125"/>
            <a:ext cx="28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676503" y="1276348"/>
            <a:ext cx="466639" cy="475690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274403" y="-2"/>
            <a:ext cx="466639" cy="475690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206129" y="2908331"/>
            <a:ext cx="339188" cy="34578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ONLY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/>
          <p:nvPr/>
        </p:nvSpPr>
        <p:spPr>
          <a:xfrm rot="954221">
            <a:off x="-1260687" y="2820017"/>
            <a:ext cx="5561610" cy="2771175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3197100" y="880154"/>
            <a:ext cx="27498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091800" y="200155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2876550" y="3571800"/>
            <a:ext cx="3390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/>
              </a:rPr>
              <a:t>Slidesgo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/>
              </a:rPr>
              <a:t>Flaticon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/>
              </a:rPr>
              <a:t>Freepik</a:t>
            </a:r>
            <a:endParaRPr sz="1000" b="1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14" name="Google Shape;214;p19"/>
          <p:cNvGrpSpPr/>
          <p:nvPr/>
        </p:nvGrpSpPr>
        <p:grpSpPr>
          <a:xfrm>
            <a:off x="7066629" y="1334095"/>
            <a:ext cx="3626273" cy="4508611"/>
            <a:chOff x="6721529" y="1466845"/>
            <a:chExt cx="3626273" cy="4508611"/>
          </a:xfrm>
        </p:grpSpPr>
        <p:grpSp>
          <p:nvGrpSpPr>
            <p:cNvPr id="215" name="Google Shape;215;p19"/>
            <p:cNvGrpSpPr/>
            <p:nvPr/>
          </p:nvGrpSpPr>
          <p:grpSpPr>
            <a:xfrm>
              <a:off x="6721529" y="1466845"/>
              <a:ext cx="3626273" cy="4508611"/>
              <a:chOff x="374425" y="237975"/>
              <a:chExt cx="4197075" cy="5218300"/>
            </a:xfrm>
          </p:grpSpPr>
          <p:sp>
            <p:nvSpPr>
              <p:cNvPr id="216" name="Google Shape;216;p19"/>
              <p:cNvSpPr/>
              <p:nvPr/>
            </p:nvSpPr>
            <p:spPr>
              <a:xfrm>
                <a:off x="374425" y="237975"/>
                <a:ext cx="4197075" cy="5218300"/>
              </a:xfrm>
              <a:custGeom>
                <a:avLst/>
                <a:gdLst/>
                <a:ahLst/>
                <a:cxnLst/>
                <a:rect l="l" t="t" r="r" b="b"/>
                <a:pathLst>
                  <a:path w="167883" h="208732" extrusionOk="0">
                    <a:moveTo>
                      <a:pt x="78853" y="1"/>
                    </a:moveTo>
                    <a:cubicBezTo>
                      <a:pt x="67656" y="1"/>
                      <a:pt x="56451" y="2617"/>
                      <a:pt x="46518" y="7813"/>
                    </a:cubicBezTo>
                    <a:lnTo>
                      <a:pt x="46606" y="7843"/>
                    </a:lnTo>
                    <a:cubicBezTo>
                      <a:pt x="33003" y="16655"/>
                      <a:pt x="31998" y="24522"/>
                      <a:pt x="21914" y="37179"/>
                    </a:cubicBezTo>
                    <a:cubicBezTo>
                      <a:pt x="13722" y="47440"/>
                      <a:pt x="6832" y="58944"/>
                      <a:pt x="3401" y="71601"/>
                    </a:cubicBezTo>
                    <a:cubicBezTo>
                      <a:pt x="1" y="84258"/>
                      <a:pt x="326" y="98216"/>
                      <a:pt x="5974" y="110045"/>
                    </a:cubicBezTo>
                    <a:cubicBezTo>
                      <a:pt x="8044" y="114422"/>
                      <a:pt x="10824" y="118443"/>
                      <a:pt x="12746" y="122879"/>
                    </a:cubicBezTo>
                    <a:cubicBezTo>
                      <a:pt x="20494" y="140682"/>
                      <a:pt x="13693" y="160998"/>
                      <a:pt x="12983" y="180398"/>
                    </a:cubicBezTo>
                    <a:cubicBezTo>
                      <a:pt x="12864" y="183739"/>
                      <a:pt x="12953" y="187170"/>
                      <a:pt x="14136" y="190304"/>
                    </a:cubicBezTo>
                    <a:cubicBezTo>
                      <a:pt x="15910" y="195006"/>
                      <a:pt x="20021" y="198466"/>
                      <a:pt x="24309" y="201098"/>
                    </a:cubicBezTo>
                    <a:cubicBezTo>
                      <a:pt x="30785" y="205061"/>
                      <a:pt x="38060" y="207545"/>
                      <a:pt x="45601" y="208432"/>
                    </a:cubicBezTo>
                    <a:cubicBezTo>
                      <a:pt x="47311" y="208624"/>
                      <a:pt x="49040" y="208731"/>
                      <a:pt x="50766" y="208731"/>
                    </a:cubicBezTo>
                    <a:cubicBezTo>
                      <a:pt x="54888" y="208731"/>
                      <a:pt x="58997" y="208121"/>
                      <a:pt x="62812" y="206599"/>
                    </a:cubicBezTo>
                    <a:cubicBezTo>
                      <a:pt x="82241" y="198762"/>
                      <a:pt x="86411" y="171555"/>
                      <a:pt x="104243" y="160584"/>
                    </a:cubicBezTo>
                    <a:cubicBezTo>
                      <a:pt x="112553" y="155498"/>
                      <a:pt x="122696" y="154640"/>
                      <a:pt x="131923" y="151624"/>
                    </a:cubicBezTo>
                    <a:cubicBezTo>
                      <a:pt x="145467" y="147217"/>
                      <a:pt x="157680" y="137399"/>
                      <a:pt x="162796" y="124092"/>
                    </a:cubicBezTo>
                    <a:cubicBezTo>
                      <a:pt x="167882" y="110784"/>
                      <a:pt x="164748" y="94135"/>
                      <a:pt x="153658" y="85175"/>
                    </a:cubicBezTo>
                    <a:cubicBezTo>
                      <a:pt x="147271" y="79999"/>
                      <a:pt x="138813" y="77515"/>
                      <a:pt x="133401" y="71364"/>
                    </a:cubicBezTo>
                    <a:cubicBezTo>
                      <a:pt x="120389" y="56489"/>
                      <a:pt x="132248" y="30347"/>
                      <a:pt x="119887" y="14940"/>
                    </a:cubicBezTo>
                    <a:cubicBezTo>
                      <a:pt x="116604" y="10829"/>
                      <a:pt x="111932" y="8050"/>
                      <a:pt x="107111" y="5920"/>
                    </a:cubicBezTo>
                    <a:cubicBezTo>
                      <a:pt x="98255" y="1966"/>
                      <a:pt x="88558" y="1"/>
                      <a:pt x="788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62200" y="370825"/>
                <a:ext cx="3586425" cy="4947375"/>
              </a:xfrm>
              <a:custGeom>
                <a:avLst/>
                <a:gdLst/>
                <a:ahLst/>
                <a:cxnLst/>
                <a:rect l="l" t="t" r="r" b="b"/>
                <a:pathLst>
                  <a:path w="143457" h="197895" extrusionOk="0">
                    <a:moveTo>
                      <a:pt x="64073" y="0"/>
                    </a:moveTo>
                    <a:cubicBezTo>
                      <a:pt x="51238" y="0"/>
                      <a:pt x="38437" y="6359"/>
                      <a:pt x="29958" y="16191"/>
                    </a:cubicBezTo>
                    <a:cubicBezTo>
                      <a:pt x="19607" y="28227"/>
                      <a:pt x="15349" y="44728"/>
                      <a:pt x="16177" y="60609"/>
                    </a:cubicBezTo>
                    <a:cubicBezTo>
                      <a:pt x="17094" y="77761"/>
                      <a:pt x="23511" y="94972"/>
                      <a:pt x="19726" y="111740"/>
                    </a:cubicBezTo>
                    <a:cubicBezTo>
                      <a:pt x="16443" y="126141"/>
                      <a:pt x="799" y="139478"/>
                      <a:pt x="385" y="153703"/>
                    </a:cubicBezTo>
                    <a:cubicBezTo>
                      <a:pt x="1" y="166922"/>
                      <a:pt x="14698" y="174758"/>
                      <a:pt x="24516" y="180318"/>
                    </a:cubicBezTo>
                    <a:cubicBezTo>
                      <a:pt x="37232" y="187534"/>
                      <a:pt x="51486" y="191615"/>
                      <a:pt x="65681" y="194661"/>
                    </a:cubicBezTo>
                    <a:lnTo>
                      <a:pt x="57745" y="191661"/>
                    </a:lnTo>
                    <a:lnTo>
                      <a:pt x="57745" y="191661"/>
                    </a:lnTo>
                    <a:cubicBezTo>
                      <a:pt x="68215" y="195529"/>
                      <a:pt x="82806" y="197894"/>
                      <a:pt x="97007" y="197894"/>
                    </a:cubicBezTo>
                    <a:cubicBezTo>
                      <a:pt x="109580" y="197894"/>
                      <a:pt x="121847" y="196040"/>
                      <a:pt x="130681" y="191733"/>
                    </a:cubicBezTo>
                    <a:cubicBezTo>
                      <a:pt x="136654" y="188835"/>
                      <a:pt x="141652" y="182950"/>
                      <a:pt x="141504" y="176296"/>
                    </a:cubicBezTo>
                    <a:cubicBezTo>
                      <a:pt x="141416" y="172540"/>
                      <a:pt x="139700" y="168992"/>
                      <a:pt x="138695" y="165354"/>
                    </a:cubicBezTo>
                    <a:cubicBezTo>
                      <a:pt x="135531" y="154087"/>
                      <a:pt x="139020" y="142199"/>
                      <a:pt x="141149" y="130666"/>
                    </a:cubicBezTo>
                    <a:cubicBezTo>
                      <a:pt x="143249" y="119133"/>
                      <a:pt x="143456" y="105855"/>
                      <a:pt x="135412" y="97338"/>
                    </a:cubicBezTo>
                    <a:cubicBezTo>
                      <a:pt x="129853" y="91423"/>
                      <a:pt x="121573" y="89176"/>
                      <a:pt x="113884" y="86514"/>
                    </a:cubicBezTo>
                    <a:cubicBezTo>
                      <a:pt x="106225" y="83853"/>
                      <a:pt x="98122" y="79949"/>
                      <a:pt x="94751" y="72556"/>
                    </a:cubicBezTo>
                    <a:cubicBezTo>
                      <a:pt x="89546" y="61023"/>
                      <a:pt x="98358" y="48218"/>
                      <a:pt x="99393" y="35591"/>
                    </a:cubicBezTo>
                    <a:cubicBezTo>
                      <a:pt x="100665" y="19769"/>
                      <a:pt x="88126" y="4628"/>
                      <a:pt x="72660" y="991"/>
                    </a:cubicBezTo>
                    <a:cubicBezTo>
                      <a:pt x="69828" y="319"/>
                      <a:pt x="66950" y="0"/>
                      <a:pt x="64073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1524050" y="838275"/>
                <a:ext cx="1187350" cy="527800"/>
              </a:xfrm>
              <a:custGeom>
                <a:avLst/>
                <a:gdLst/>
                <a:ahLst/>
                <a:cxnLst/>
                <a:rect l="l" t="t" r="r" b="b"/>
                <a:pathLst>
                  <a:path w="47494" h="21112" extrusionOk="0">
                    <a:moveTo>
                      <a:pt x="13488" y="1"/>
                    </a:moveTo>
                    <a:cubicBezTo>
                      <a:pt x="9425" y="1"/>
                      <a:pt x="5544" y="780"/>
                      <a:pt x="2130" y="3969"/>
                    </a:cubicBezTo>
                    <a:cubicBezTo>
                      <a:pt x="1242" y="4798"/>
                      <a:pt x="414" y="5833"/>
                      <a:pt x="296" y="7045"/>
                    </a:cubicBezTo>
                    <a:cubicBezTo>
                      <a:pt x="0" y="9884"/>
                      <a:pt x="3460" y="11481"/>
                      <a:pt x="6299" y="11777"/>
                    </a:cubicBezTo>
                    <a:cubicBezTo>
                      <a:pt x="7760" y="11919"/>
                      <a:pt x="9261" y="11945"/>
                      <a:pt x="10769" y="11945"/>
                    </a:cubicBezTo>
                    <a:cubicBezTo>
                      <a:pt x="11616" y="11945"/>
                      <a:pt x="12465" y="11937"/>
                      <a:pt x="13311" y="11937"/>
                    </a:cubicBezTo>
                    <a:cubicBezTo>
                      <a:pt x="17521" y="11937"/>
                      <a:pt x="21651" y="12137"/>
                      <a:pt x="24989" y="14527"/>
                    </a:cubicBezTo>
                    <a:cubicBezTo>
                      <a:pt x="26409" y="15562"/>
                      <a:pt x="27591" y="16922"/>
                      <a:pt x="28922" y="18046"/>
                    </a:cubicBezTo>
                    <a:cubicBezTo>
                      <a:pt x="31164" y="19927"/>
                      <a:pt x="34057" y="21112"/>
                      <a:pt x="36955" y="21112"/>
                    </a:cubicBezTo>
                    <a:cubicBezTo>
                      <a:pt x="37383" y="21112"/>
                      <a:pt x="37811" y="21086"/>
                      <a:pt x="38237" y="21033"/>
                    </a:cubicBezTo>
                    <a:cubicBezTo>
                      <a:pt x="41579" y="20619"/>
                      <a:pt x="44714" y="18401"/>
                      <a:pt x="45867" y="15266"/>
                    </a:cubicBezTo>
                    <a:cubicBezTo>
                      <a:pt x="47494" y="10830"/>
                      <a:pt x="44862" y="5714"/>
                      <a:pt x="40869" y="3230"/>
                    </a:cubicBezTo>
                    <a:cubicBezTo>
                      <a:pt x="37623" y="1186"/>
                      <a:pt x="33751" y="570"/>
                      <a:pt x="29889" y="570"/>
                    </a:cubicBezTo>
                    <a:cubicBezTo>
                      <a:pt x="29002" y="570"/>
                      <a:pt x="28115" y="602"/>
                      <a:pt x="27237" y="657"/>
                    </a:cubicBezTo>
                    <a:cubicBezTo>
                      <a:pt x="26626" y="697"/>
                      <a:pt x="26013" y="714"/>
                      <a:pt x="25398" y="714"/>
                    </a:cubicBezTo>
                    <a:cubicBezTo>
                      <a:pt x="21428" y="714"/>
                      <a:pt x="17375" y="1"/>
                      <a:pt x="13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3029275" y="1578900"/>
                <a:ext cx="971475" cy="730575"/>
              </a:xfrm>
              <a:custGeom>
                <a:avLst/>
                <a:gdLst/>
                <a:ahLst/>
                <a:cxnLst/>
                <a:rect l="l" t="t" r="r" b="b"/>
                <a:pathLst>
                  <a:path w="38859" h="29223" extrusionOk="0">
                    <a:moveTo>
                      <a:pt x="15210" y="1"/>
                    </a:moveTo>
                    <a:cubicBezTo>
                      <a:pt x="9319" y="1"/>
                      <a:pt x="3114" y="6346"/>
                      <a:pt x="1124" y="11162"/>
                    </a:cubicBezTo>
                    <a:cubicBezTo>
                      <a:pt x="444" y="12789"/>
                      <a:pt x="1" y="14711"/>
                      <a:pt x="799" y="16278"/>
                    </a:cubicBezTo>
                    <a:cubicBezTo>
                      <a:pt x="1391" y="17284"/>
                      <a:pt x="2278" y="18082"/>
                      <a:pt x="3342" y="18526"/>
                    </a:cubicBezTo>
                    <a:cubicBezTo>
                      <a:pt x="7926" y="20684"/>
                      <a:pt x="13752" y="18614"/>
                      <a:pt x="18158" y="21098"/>
                    </a:cubicBezTo>
                    <a:cubicBezTo>
                      <a:pt x="19785" y="21986"/>
                      <a:pt x="21056" y="23435"/>
                      <a:pt x="22476" y="24647"/>
                    </a:cubicBezTo>
                    <a:cubicBezTo>
                      <a:pt x="25935" y="27608"/>
                      <a:pt x="30323" y="29223"/>
                      <a:pt x="34857" y="29223"/>
                    </a:cubicBezTo>
                    <a:cubicBezTo>
                      <a:pt x="35440" y="29223"/>
                      <a:pt x="36025" y="29196"/>
                      <a:pt x="36611" y="29142"/>
                    </a:cubicBezTo>
                    <a:cubicBezTo>
                      <a:pt x="37114" y="29142"/>
                      <a:pt x="37617" y="28965"/>
                      <a:pt x="38060" y="28699"/>
                    </a:cubicBezTo>
                    <a:cubicBezTo>
                      <a:pt x="38593" y="28255"/>
                      <a:pt x="38740" y="27516"/>
                      <a:pt x="38800" y="26835"/>
                    </a:cubicBezTo>
                    <a:cubicBezTo>
                      <a:pt x="38829" y="26569"/>
                      <a:pt x="38859" y="26303"/>
                      <a:pt x="38859" y="26037"/>
                    </a:cubicBezTo>
                    <a:cubicBezTo>
                      <a:pt x="34600" y="23671"/>
                      <a:pt x="30401" y="21335"/>
                      <a:pt x="27207" y="17727"/>
                    </a:cubicBezTo>
                    <a:cubicBezTo>
                      <a:pt x="23363" y="13321"/>
                      <a:pt x="21677" y="7909"/>
                      <a:pt x="20908" y="2083"/>
                    </a:cubicBezTo>
                    <a:cubicBezTo>
                      <a:pt x="19844" y="1344"/>
                      <a:pt x="18690" y="753"/>
                      <a:pt x="17478" y="339"/>
                    </a:cubicBezTo>
                    <a:cubicBezTo>
                      <a:pt x="16734" y="108"/>
                      <a:pt x="15975" y="1"/>
                      <a:pt x="15210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75175" y="1847600"/>
                <a:ext cx="487950" cy="1146975"/>
              </a:xfrm>
              <a:custGeom>
                <a:avLst/>
                <a:gdLst/>
                <a:ahLst/>
                <a:cxnLst/>
                <a:rect l="l" t="t" r="r" b="b"/>
                <a:pathLst>
                  <a:path w="19518" h="45879" extrusionOk="0">
                    <a:moveTo>
                      <a:pt x="5737" y="0"/>
                    </a:moveTo>
                    <a:cubicBezTo>
                      <a:pt x="4850" y="2366"/>
                      <a:pt x="4052" y="4791"/>
                      <a:pt x="3401" y="7245"/>
                    </a:cubicBezTo>
                    <a:cubicBezTo>
                      <a:pt x="0" y="19873"/>
                      <a:pt x="296" y="33772"/>
                      <a:pt x="5915" y="45601"/>
                    </a:cubicBezTo>
                    <a:cubicBezTo>
                      <a:pt x="6860" y="45777"/>
                      <a:pt x="7809" y="45879"/>
                      <a:pt x="8745" y="45879"/>
                    </a:cubicBezTo>
                    <a:cubicBezTo>
                      <a:pt x="10329" y="45879"/>
                      <a:pt x="11877" y="45586"/>
                      <a:pt x="13308" y="44861"/>
                    </a:cubicBezTo>
                    <a:cubicBezTo>
                      <a:pt x="18453" y="42259"/>
                      <a:pt x="19518" y="34807"/>
                      <a:pt x="16827" y="29691"/>
                    </a:cubicBezTo>
                    <a:cubicBezTo>
                      <a:pt x="15585" y="27325"/>
                      <a:pt x="13692" y="25196"/>
                      <a:pt x="13308" y="22564"/>
                    </a:cubicBezTo>
                    <a:cubicBezTo>
                      <a:pt x="12627" y="17625"/>
                      <a:pt x="17566" y="12953"/>
                      <a:pt x="16235" y="8162"/>
                    </a:cubicBezTo>
                    <a:cubicBezTo>
                      <a:pt x="15821" y="6654"/>
                      <a:pt x="14757" y="5087"/>
                      <a:pt x="13367" y="3726"/>
                    </a:cubicBezTo>
                    <a:cubicBezTo>
                      <a:pt x="11267" y="1686"/>
                      <a:pt x="8399" y="178"/>
                      <a:pt x="5737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19"/>
            <p:cNvSpPr/>
            <p:nvPr/>
          </p:nvSpPr>
          <p:spPr>
            <a:xfrm rot="7625530" flipH="1">
              <a:off x="6865436" y="3769068"/>
              <a:ext cx="1769117" cy="786365"/>
            </a:xfrm>
            <a:custGeom>
              <a:avLst/>
              <a:gdLst/>
              <a:ahLst/>
              <a:cxnLst/>
              <a:rect l="l" t="t" r="r" b="b"/>
              <a:pathLst>
                <a:path w="47494" h="21112" extrusionOk="0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9"/>
          <p:cNvGrpSpPr/>
          <p:nvPr/>
        </p:nvGrpSpPr>
        <p:grpSpPr>
          <a:xfrm rot="2700000" flipH="1">
            <a:off x="-275050" y="-1561386"/>
            <a:ext cx="2726350" cy="4690004"/>
            <a:chOff x="7706147" y="1873398"/>
            <a:chExt cx="2107599" cy="3625597"/>
          </a:xfrm>
        </p:grpSpPr>
        <p:sp>
          <p:nvSpPr>
            <p:cNvPr id="223" name="Google Shape;223;p19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19"/>
          <p:cNvSpPr/>
          <p:nvPr/>
        </p:nvSpPr>
        <p:spPr>
          <a:xfrm>
            <a:off x="1443525" y="2561550"/>
            <a:ext cx="384329" cy="393895"/>
          </a:xfrm>
          <a:custGeom>
            <a:avLst/>
            <a:gdLst/>
            <a:ahLst/>
            <a:cxnLst/>
            <a:rect l="l" t="t" r="r" b="b"/>
            <a:pathLst>
              <a:path w="7498" h="7685" extrusionOk="0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/>
          <p:nvPr/>
        </p:nvSpPr>
        <p:spPr>
          <a:xfrm rot="-5400000">
            <a:off x="-666288" y="-188447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458179" y="346051"/>
            <a:ext cx="712907" cy="730677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281046" y="1250700"/>
            <a:ext cx="353321" cy="3621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rot="4185495">
            <a:off x="6761352" y="1351062"/>
            <a:ext cx="3966053" cy="3860629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 rot="5400000" flipH="1">
            <a:off x="5473768" y="-47003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rot="-6299885" flipH="1">
            <a:off x="-734243" y="-1909936"/>
            <a:ext cx="2563413" cy="4737495"/>
            <a:chOff x="-340050" y="-2"/>
            <a:chExt cx="2437096" cy="3777791"/>
          </a:xfrm>
        </p:grpSpPr>
        <p:sp>
          <p:nvSpPr>
            <p:cNvPr id="34" name="Google Shape;34;p3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900046">
            <a:off x="6768618" y="-650661"/>
            <a:ext cx="3443561" cy="5923786"/>
            <a:chOff x="7706147" y="1873398"/>
            <a:chExt cx="2107599" cy="3625597"/>
          </a:xfrm>
        </p:grpSpPr>
        <p:sp>
          <p:nvSpPr>
            <p:cNvPr id="43" name="Google Shape;43;p3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 flipH="1">
            <a:off x="4168301" y="2468861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hasCustomPrompt="1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2"/>
          </p:nvPr>
        </p:nvSpPr>
        <p:spPr>
          <a:xfrm flipH="1">
            <a:off x="4168301" y="1852636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48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 rot="-5400000" flipH="1">
            <a:off x="-446057" y="1499747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 rot="6299984">
            <a:off x="5078912" y="-2215493"/>
            <a:ext cx="4042453" cy="6266287"/>
            <a:chOff x="-340050" y="-2"/>
            <a:chExt cx="2437096" cy="3777791"/>
          </a:xfrm>
        </p:grpSpPr>
        <p:sp>
          <p:nvSpPr>
            <p:cNvPr id="54" name="Google Shape;54;p4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 flipH="1">
            <a:off x="-741332" y="-713203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166049" y="476298"/>
            <a:ext cx="304208" cy="31008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899477" y="-215697"/>
            <a:ext cx="741377" cy="755698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7462202" y="4507253"/>
            <a:ext cx="741377" cy="755698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xygen Light"/>
              <a:buAutoNum type="arabicPeriod"/>
              <a:defRPr sz="13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/>
          <p:nvPr/>
        </p:nvSpPr>
        <p:spPr>
          <a:xfrm rot="-5400000" flipH="1">
            <a:off x="-788213" y="1351053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1849500" y="1462225"/>
            <a:ext cx="54450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body" idx="2"/>
          </p:nvPr>
        </p:nvSpPr>
        <p:spPr>
          <a:xfrm>
            <a:off x="1489050" y="2459875"/>
            <a:ext cx="6165900" cy="23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hway Gothic One"/>
              <a:buAutoNum type="arabicPeriod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 rot="-6322941" flipH="1">
            <a:off x="7395333" y="-77944"/>
            <a:ext cx="1861284" cy="2199417"/>
          </a:xfrm>
          <a:custGeom>
            <a:avLst/>
            <a:gdLst/>
            <a:ahLst/>
            <a:cxnLst/>
            <a:rect l="l" t="t" r="r" b="b"/>
            <a:pathLst>
              <a:path w="24545" h="29004" extrusionOk="0">
                <a:moveTo>
                  <a:pt x="6504" y="0"/>
                </a:moveTo>
                <a:cubicBezTo>
                  <a:pt x="3651" y="0"/>
                  <a:pt x="1218" y="4140"/>
                  <a:pt x="513" y="6438"/>
                </a:cubicBezTo>
                <a:cubicBezTo>
                  <a:pt x="8" y="8058"/>
                  <a:pt x="0" y="9865"/>
                  <a:pt x="733" y="11388"/>
                </a:cubicBezTo>
                <a:cubicBezTo>
                  <a:pt x="1881" y="13781"/>
                  <a:pt x="4689" y="15238"/>
                  <a:pt x="5259" y="17827"/>
                </a:cubicBezTo>
                <a:cubicBezTo>
                  <a:pt x="5634" y="19512"/>
                  <a:pt x="4950" y="21213"/>
                  <a:pt x="4461" y="22866"/>
                </a:cubicBezTo>
                <a:cubicBezTo>
                  <a:pt x="3973" y="24510"/>
                  <a:pt x="3737" y="26464"/>
                  <a:pt x="4811" y="27807"/>
                </a:cubicBezTo>
                <a:cubicBezTo>
                  <a:pt x="5473" y="28629"/>
                  <a:pt x="6503" y="29003"/>
                  <a:pt x="7563" y="29003"/>
                </a:cubicBezTo>
                <a:cubicBezTo>
                  <a:pt x="8341" y="29003"/>
                  <a:pt x="9134" y="28801"/>
                  <a:pt x="9810" y="28426"/>
                </a:cubicBezTo>
                <a:cubicBezTo>
                  <a:pt x="11405" y="27538"/>
                  <a:pt x="12455" y="25918"/>
                  <a:pt x="13269" y="24290"/>
                </a:cubicBezTo>
                <a:cubicBezTo>
                  <a:pt x="14083" y="22654"/>
                  <a:pt x="14759" y="20920"/>
                  <a:pt x="15891" y="19487"/>
                </a:cubicBezTo>
                <a:cubicBezTo>
                  <a:pt x="17071" y="17990"/>
                  <a:pt x="18683" y="16915"/>
                  <a:pt x="20189" y="15743"/>
                </a:cubicBezTo>
                <a:cubicBezTo>
                  <a:pt x="21695" y="14571"/>
                  <a:pt x="23160" y="13227"/>
                  <a:pt x="23852" y="11453"/>
                </a:cubicBezTo>
                <a:cubicBezTo>
                  <a:pt x="24544" y="9670"/>
                  <a:pt x="24235" y="7382"/>
                  <a:pt x="22696" y="6267"/>
                </a:cubicBezTo>
                <a:cubicBezTo>
                  <a:pt x="21166" y="5160"/>
                  <a:pt x="19074" y="5526"/>
                  <a:pt x="17201" y="5339"/>
                </a:cubicBezTo>
                <a:cubicBezTo>
                  <a:pt x="15402" y="5152"/>
                  <a:pt x="13733" y="4411"/>
                  <a:pt x="12211" y="3467"/>
                </a:cubicBezTo>
                <a:cubicBezTo>
                  <a:pt x="10689" y="2523"/>
                  <a:pt x="9386" y="1008"/>
                  <a:pt x="7758" y="276"/>
                </a:cubicBezTo>
                <a:cubicBezTo>
                  <a:pt x="7334" y="86"/>
                  <a:pt x="6914" y="0"/>
                  <a:pt x="65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body" idx="1"/>
          </p:nvPr>
        </p:nvSpPr>
        <p:spPr>
          <a:xfrm>
            <a:off x="4357100" y="361325"/>
            <a:ext cx="4066800" cy="14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/>
          <p:nvPr/>
        </p:nvSpPr>
        <p:spPr>
          <a:xfrm rot="5400000">
            <a:off x="5468968" y="1499747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7974354" y="2157706"/>
            <a:ext cx="339188" cy="34578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8040018" y="3210327"/>
            <a:ext cx="953208" cy="971699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-419885" y="820373"/>
            <a:ext cx="916686" cy="93443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536849" y="346049"/>
            <a:ext cx="419412" cy="427572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title" hasCustomPrompt="1"/>
          </p:nvPr>
        </p:nvSpPr>
        <p:spPr>
          <a:xfrm>
            <a:off x="4221900" y="13829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2"/>
          <p:cNvSpPr txBox="1">
            <a:spLocks noGrp="1"/>
          </p:cNvSpPr>
          <p:nvPr>
            <p:ph type="subTitle" idx="2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 idx="3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subTitle" idx="4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ubTitle" idx="5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6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ubTitle" idx="7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title" idx="8" hasCustomPrompt="1"/>
          </p:nvPr>
        </p:nvSpPr>
        <p:spPr>
          <a:xfrm>
            <a:off x="3736125" y="2614383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9" hasCustomPrompt="1"/>
          </p:nvPr>
        </p:nvSpPr>
        <p:spPr>
          <a:xfrm>
            <a:off x="4221900" y="3836283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 rot="5400000" flipH="1">
            <a:off x="6518816" y="-160911"/>
            <a:ext cx="3217346" cy="31318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 rot="-5400000" flipH="1">
            <a:off x="-586834" y="2582289"/>
            <a:ext cx="3217346" cy="31318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096125" y="-140350"/>
            <a:ext cx="741220" cy="755698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209550" y="3875400"/>
            <a:ext cx="638169" cy="650635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609600" y="3013675"/>
            <a:ext cx="371460" cy="37871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238275" y="1101762"/>
            <a:ext cx="371460" cy="37871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ctrTitle" idx="2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3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ctrTitle" idx="4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ubTitle" idx="5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ctrTitle" idx="6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7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8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61" r:id="rId9"/>
    <p:sldLayoutId id="2147483665" r:id="rId10"/>
    <p:sldLayoutId id="2147483666" r:id="rId11"/>
    <p:sldLayoutId id="2147483667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1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273" name="Google Shape;273;p31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1"/>
          <p:cNvSpPr/>
          <p:nvPr/>
        </p:nvSpPr>
        <p:spPr>
          <a:xfrm>
            <a:off x="3017825" y="2939625"/>
            <a:ext cx="3183600" cy="555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ctrTitle"/>
          </p:nvPr>
        </p:nvSpPr>
        <p:spPr>
          <a:xfrm>
            <a:off x="2307950" y="368575"/>
            <a:ext cx="4722600" cy="24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InformatiCup 2020 Pandemie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1"/>
          </p:nvPr>
        </p:nvSpPr>
        <p:spPr>
          <a:xfrm>
            <a:off x="3209225" y="2991425"/>
            <a:ext cx="28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Elemental Discharge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14" name="Google Shape;314;p31"/>
          <p:cNvGrpSpPr/>
          <p:nvPr/>
        </p:nvGrpSpPr>
        <p:grpSpPr>
          <a:xfrm>
            <a:off x="7136806" y="3025555"/>
            <a:ext cx="903819" cy="915039"/>
            <a:chOff x="4304200" y="4312250"/>
            <a:chExt cx="191325" cy="193700"/>
          </a:xfrm>
        </p:grpSpPr>
        <p:sp>
          <p:nvSpPr>
            <p:cNvPr id="315" name="Google Shape;315;p31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Projektverlauf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86" name="Google Shape;486;p40"/>
          <p:cNvCxnSpPr/>
          <p:nvPr/>
        </p:nvCxnSpPr>
        <p:spPr>
          <a:xfrm rot="10800000" flipH="1">
            <a:off x="803050" y="2709050"/>
            <a:ext cx="2858700" cy="5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40"/>
          <p:cNvSpPr/>
          <p:nvPr/>
        </p:nvSpPr>
        <p:spPr>
          <a:xfrm>
            <a:off x="1356834" y="13977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0"/>
          <p:cNvSpPr/>
          <p:nvPr/>
        </p:nvSpPr>
        <p:spPr>
          <a:xfrm>
            <a:off x="3188765" y="30954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0"/>
          <p:cNvSpPr/>
          <p:nvPr/>
        </p:nvSpPr>
        <p:spPr>
          <a:xfrm>
            <a:off x="5021128" y="1397750"/>
            <a:ext cx="935700" cy="93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0"/>
          <p:cNvSpPr/>
          <p:nvPr/>
        </p:nvSpPr>
        <p:spPr>
          <a:xfrm>
            <a:off x="6866022" y="3095450"/>
            <a:ext cx="935700" cy="93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" name="Google Shape;491;p40"/>
          <p:cNvCxnSpPr>
            <a:stCxn id="487" idx="4"/>
          </p:cNvCxnSpPr>
          <p:nvPr/>
        </p:nvCxnSpPr>
        <p:spPr>
          <a:xfrm>
            <a:off x="1824684" y="23334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40"/>
          <p:cNvCxnSpPr/>
          <p:nvPr/>
        </p:nvCxnSpPr>
        <p:spPr>
          <a:xfrm>
            <a:off x="5488975" y="2333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40"/>
          <p:cNvCxnSpPr/>
          <p:nvPr/>
        </p:nvCxnSpPr>
        <p:spPr>
          <a:xfrm>
            <a:off x="3653525" y="2714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40"/>
          <p:cNvCxnSpPr/>
          <p:nvPr/>
        </p:nvCxnSpPr>
        <p:spPr>
          <a:xfrm>
            <a:off x="7333872" y="2714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40"/>
          <p:cNvSpPr txBox="1">
            <a:spLocks noGrp="1"/>
          </p:cNvSpPr>
          <p:nvPr>
            <p:ph type="ctrTitle" idx="4294967295"/>
          </p:nvPr>
        </p:nvSpPr>
        <p:spPr>
          <a:xfrm flipH="1">
            <a:off x="1044375" y="3019250"/>
            <a:ext cx="15606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Erfahrung sammeln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96" name="Google Shape;496;p40"/>
          <p:cNvSpPr txBox="1">
            <a:spLocks noGrp="1"/>
          </p:cNvSpPr>
          <p:nvPr>
            <p:ph type="ctrTitle" idx="4294967295"/>
          </p:nvPr>
        </p:nvSpPr>
        <p:spPr>
          <a:xfrm flipH="1">
            <a:off x="1491384" y="16488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497" name="Google Shape;497;p40"/>
          <p:cNvSpPr txBox="1">
            <a:spLocks noGrp="1"/>
          </p:cNvSpPr>
          <p:nvPr>
            <p:ph type="ctrTitle" idx="4294967295"/>
          </p:nvPr>
        </p:nvSpPr>
        <p:spPr>
          <a:xfrm flipH="1">
            <a:off x="5155678" y="16488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3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498" name="Google Shape;498;p40"/>
          <p:cNvSpPr txBox="1">
            <a:spLocks noGrp="1"/>
          </p:cNvSpPr>
          <p:nvPr>
            <p:ph type="ctrTitle" idx="4294967295"/>
          </p:nvPr>
        </p:nvSpPr>
        <p:spPr>
          <a:xfrm flipH="1">
            <a:off x="3323315" y="33465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499" name="Google Shape;499;p40"/>
          <p:cNvSpPr txBox="1">
            <a:spLocks noGrp="1"/>
          </p:cNvSpPr>
          <p:nvPr>
            <p:ph type="ctrTitle" idx="4294967295"/>
          </p:nvPr>
        </p:nvSpPr>
        <p:spPr>
          <a:xfrm flipH="1">
            <a:off x="7000572" y="33465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4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500" name="Google Shape;500;p40"/>
          <p:cNvSpPr txBox="1">
            <a:spLocks noGrp="1"/>
          </p:cNvSpPr>
          <p:nvPr>
            <p:ph type="ctrTitle" idx="4294967295"/>
          </p:nvPr>
        </p:nvSpPr>
        <p:spPr>
          <a:xfrm flipH="1">
            <a:off x="4708678" y="3019250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sp>
        <p:nvSpPr>
          <p:cNvPr id="501" name="Google Shape;501;p40"/>
          <p:cNvSpPr txBox="1">
            <a:spLocks noGrp="1"/>
          </p:cNvSpPr>
          <p:nvPr>
            <p:ph type="ctrTitle" idx="4294967295"/>
          </p:nvPr>
        </p:nvSpPr>
        <p:spPr>
          <a:xfrm flipH="1">
            <a:off x="2876515" y="1766251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Daten auswerten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02" name="Google Shape;502;p40"/>
          <p:cNvSpPr txBox="1">
            <a:spLocks noGrp="1"/>
          </p:cNvSpPr>
          <p:nvPr>
            <p:ph type="ctrTitle" idx="4294967295"/>
          </p:nvPr>
        </p:nvSpPr>
        <p:spPr>
          <a:xfrm flipH="1">
            <a:off x="6553572" y="1975801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cxnSp>
        <p:nvCxnSpPr>
          <p:cNvPr id="503" name="Google Shape;503;p40"/>
          <p:cNvCxnSpPr/>
          <p:nvPr/>
        </p:nvCxnSpPr>
        <p:spPr>
          <a:xfrm>
            <a:off x="1830250" y="2707650"/>
            <a:ext cx="653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40"/>
          <p:cNvCxnSpPr/>
          <p:nvPr/>
        </p:nvCxnSpPr>
        <p:spPr>
          <a:xfrm>
            <a:off x="3656834" y="27144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05" name="Google Shape;505;p40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>
            <a:spLocks noGrp="1"/>
          </p:cNvSpPr>
          <p:nvPr>
            <p:ph type="title" idx="8"/>
          </p:nvPr>
        </p:nvSpPr>
        <p:spPr>
          <a:xfrm>
            <a:off x="2886000" y="346050"/>
            <a:ext cx="3372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Pathogen in Städten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11" name="Google Shape;5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6764">
            <a:off x="5713962" y="821674"/>
            <a:ext cx="3311461" cy="198691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512" name="Google Shape;512;p41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3" name="Google Shape;5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22952">
            <a:off x="554313" y="606514"/>
            <a:ext cx="2158355" cy="129469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4" name="Google Shape;5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95575">
            <a:off x="137905" y="2901427"/>
            <a:ext cx="3118685" cy="187120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5" name="Google Shape;51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03052">
            <a:off x="5944104" y="3062642"/>
            <a:ext cx="3003904" cy="1801868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6" name="Google Shape;5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5603">
            <a:off x="2638609" y="1575049"/>
            <a:ext cx="3480703" cy="208835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Erkenntnisse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2" name="Google Shape;522;p42"/>
          <p:cNvSpPr/>
          <p:nvPr/>
        </p:nvSpPr>
        <p:spPr>
          <a:xfrm>
            <a:off x="2869825" y="156866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2834450" y="3425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6714225" y="156866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6685925" y="3425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6" name="Google Shape;526;p42"/>
          <p:cNvCxnSpPr>
            <a:stCxn id="522" idx="6"/>
          </p:cNvCxnSpPr>
          <p:nvPr/>
        </p:nvCxnSpPr>
        <p:spPr>
          <a:xfrm>
            <a:off x="3018925" y="1643213"/>
            <a:ext cx="1144800" cy="834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42"/>
          <p:cNvCxnSpPr>
            <a:stCxn id="524" idx="2"/>
          </p:cNvCxnSpPr>
          <p:nvPr/>
        </p:nvCxnSpPr>
        <p:spPr>
          <a:xfrm flipH="1">
            <a:off x="4940925" y="1643213"/>
            <a:ext cx="1773300" cy="684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42"/>
          <p:cNvCxnSpPr>
            <a:stCxn id="523" idx="6"/>
          </p:cNvCxnSpPr>
          <p:nvPr/>
        </p:nvCxnSpPr>
        <p:spPr>
          <a:xfrm rot="10800000" flipH="1">
            <a:off x="2983550" y="3099763"/>
            <a:ext cx="1201500" cy="400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42"/>
          <p:cNvCxnSpPr>
            <a:stCxn id="525" idx="2"/>
          </p:cNvCxnSpPr>
          <p:nvPr/>
        </p:nvCxnSpPr>
        <p:spPr>
          <a:xfrm rot="10800000">
            <a:off x="4930925" y="2861563"/>
            <a:ext cx="1755000" cy="638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42"/>
          <p:cNvGrpSpPr/>
          <p:nvPr/>
        </p:nvGrpSpPr>
        <p:grpSpPr>
          <a:xfrm>
            <a:off x="3998073" y="2167028"/>
            <a:ext cx="1088090" cy="1191653"/>
            <a:chOff x="1361556" y="2425923"/>
            <a:chExt cx="283224" cy="366482"/>
          </a:xfrm>
        </p:grpSpPr>
        <p:sp>
          <p:nvSpPr>
            <p:cNvPr id="531" name="Google Shape;531;p42"/>
            <p:cNvSpPr/>
            <p:nvPr/>
          </p:nvSpPr>
          <p:spPr>
            <a:xfrm>
              <a:off x="1361556" y="2425923"/>
              <a:ext cx="283224" cy="366482"/>
            </a:xfrm>
            <a:custGeom>
              <a:avLst/>
              <a:gdLst/>
              <a:ahLst/>
              <a:cxnLst/>
              <a:rect l="l" t="t" r="r" b="b"/>
              <a:pathLst>
                <a:path w="10838" h="14024" extrusionOk="0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1493499" y="2660698"/>
              <a:ext cx="36951" cy="22866"/>
            </a:xfrm>
            <a:custGeom>
              <a:avLst/>
              <a:gdLst/>
              <a:ahLst/>
              <a:cxnLst/>
              <a:rect l="l" t="t" r="r" b="b"/>
              <a:pathLst>
                <a:path w="1414" h="875" extrusionOk="0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1512341" y="2660959"/>
              <a:ext cx="18110" cy="20122"/>
            </a:xfrm>
            <a:custGeom>
              <a:avLst/>
              <a:gdLst/>
              <a:ahLst/>
              <a:cxnLst/>
              <a:rect l="l" t="t" r="r" b="b"/>
              <a:pathLst>
                <a:path w="693" h="770" extrusionOk="0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1433290" y="2489556"/>
              <a:ext cx="153711" cy="173180"/>
            </a:xfrm>
            <a:custGeom>
              <a:avLst/>
              <a:gdLst/>
              <a:ahLst/>
              <a:cxnLst/>
              <a:rect l="l" t="t" r="r" b="b"/>
              <a:pathLst>
                <a:path w="5882" h="6627" extrusionOk="0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1457306" y="2490314"/>
              <a:ext cx="129434" cy="172422"/>
            </a:xfrm>
            <a:custGeom>
              <a:avLst/>
              <a:gdLst/>
              <a:ahLst/>
              <a:cxnLst/>
              <a:rect l="l" t="t" r="r" b="b"/>
              <a:pathLst>
                <a:path w="4953" h="6598" extrusionOk="0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1469876" y="2523502"/>
              <a:ext cx="79417" cy="95253"/>
            </a:xfrm>
            <a:custGeom>
              <a:avLst/>
              <a:gdLst/>
              <a:ahLst/>
              <a:cxnLst/>
              <a:rect l="l" t="t" r="r" b="b"/>
              <a:pathLst>
                <a:path w="3039" h="3645" extrusionOk="0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1421086" y="2581412"/>
              <a:ext cx="30131" cy="19338"/>
            </a:xfrm>
            <a:custGeom>
              <a:avLst/>
              <a:gdLst/>
              <a:ahLst/>
              <a:cxnLst/>
              <a:rect l="l" t="t" r="r" b="b"/>
              <a:pathLst>
                <a:path w="1153" h="740" extrusionOk="0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1569336" y="2582222"/>
              <a:ext cx="30157" cy="19312"/>
            </a:xfrm>
            <a:custGeom>
              <a:avLst/>
              <a:gdLst/>
              <a:ahLst/>
              <a:cxnLst/>
              <a:rect l="l" t="t" r="r" b="b"/>
              <a:pathLst>
                <a:path w="1154" h="739" extrusionOk="0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1506304" y="2449599"/>
              <a:ext cx="11342" cy="26498"/>
            </a:xfrm>
            <a:custGeom>
              <a:avLst/>
              <a:gdLst/>
              <a:ahLst/>
              <a:cxnLst/>
              <a:rect l="l" t="t" r="r" b="b"/>
              <a:pathLst>
                <a:path w="434" h="1014" extrusionOk="0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1457228" y="2461176"/>
              <a:ext cx="23624" cy="25897"/>
            </a:xfrm>
            <a:custGeom>
              <a:avLst/>
              <a:gdLst/>
              <a:ahLst/>
              <a:cxnLst/>
              <a:rect l="l" t="t" r="r" b="b"/>
              <a:pathLst>
                <a:path w="904" h="991" extrusionOk="0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1422680" y="2495723"/>
              <a:ext cx="29295" cy="18868"/>
            </a:xfrm>
            <a:custGeom>
              <a:avLst/>
              <a:gdLst/>
              <a:ahLst/>
              <a:cxnLst/>
              <a:rect l="l" t="t" r="r" b="b"/>
              <a:pathLst>
                <a:path w="1121" h="722" extrusionOk="0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1410816" y="2542344"/>
              <a:ext cx="28171" cy="11315"/>
            </a:xfrm>
            <a:custGeom>
              <a:avLst/>
              <a:gdLst/>
              <a:ahLst/>
              <a:cxnLst/>
              <a:rect l="l" t="t" r="r" b="b"/>
              <a:pathLst>
                <a:path w="1078" h="433" extrusionOk="0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1581932" y="2543833"/>
              <a:ext cx="29687" cy="11342"/>
            </a:xfrm>
            <a:custGeom>
              <a:avLst/>
              <a:gdLst/>
              <a:ahLst/>
              <a:cxnLst/>
              <a:rect l="l" t="t" r="r" b="b"/>
              <a:pathLst>
                <a:path w="1136" h="434" extrusionOk="0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1571139" y="2496742"/>
              <a:ext cx="30183" cy="19234"/>
            </a:xfrm>
            <a:custGeom>
              <a:avLst/>
              <a:gdLst/>
              <a:ahLst/>
              <a:cxnLst/>
              <a:rect l="l" t="t" r="r" b="b"/>
              <a:pathLst>
                <a:path w="1155" h="736" extrusionOk="0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1542655" y="2462483"/>
              <a:ext cx="22213" cy="25349"/>
            </a:xfrm>
            <a:custGeom>
              <a:avLst/>
              <a:gdLst/>
              <a:ahLst/>
              <a:cxnLst/>
              <a:rect l="l" t="t" r="r" b="b"/>
              <a:pathLst>
                <a:path w="850" h="970" extrusionOk="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1496243" y="2594112"/>
              <a:ext cx="8075" cy="24382"/>
            </a:xfrm>
            <a:custGeom>
              <a:avLst/>
              <a:gdLst/>
              <a:ahLst/>
              <a:cxnLst/>
              <a:rect l="l" t="t" r="r" b="b"/>
              <a:pathLst>
                <a:path w="309" h="933" extrusionOk="0">
                  <a:moveTo>
                    <a:pt x="1" y="0"/>
                  </a:moveTo>
                  <a:lnTo>
                    <a:pt x="1" y="933"/>
                  </a:lnTo>
                  <a:lnTo>
                    <a:pt x="308" y="933"/>
                  </a:lnTo>
                  <a:lnTo>
                    <a:pt x="308" y="856"/>
                  </a:lnTo>
                  <a:cubicBezTo>
                    <a:pt x="308" y="539"/>
                    <a:pt x="203" y="24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1483935" y="2618468"/>
              <a:ext cx="56054" cy="22160"/>
            </a:xfrm>
            <a:custGeom>
              <a:avLst/>
              <a:gdLst/>
              <a:ahLst/>
              <a:cxnLst/>
              <a:rect l="l" t="t" r="r" b="b"/>
              <a:pathLst>
                <a:path w="2145" h="848" extrusionOk="0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1483935" y="2640602"/>
              <a:ext cx="56054" cy="22134"/>
            </a:xfrm>
            <a:custGeom>
              <a:avLst/>
              <a:gdLst/>
              <a:ahLst/>
              <a:cxnLst/>
              <a:rect l="l" t="t" r="r" b="b"/>
              <a:pathLst>
                <a:path w="2145" h="847" extrusionOk="0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1504292" y="2618468"/>
              <a:ext cx="35697" cy="22160"/>
            </a:xfrm>
            <a:custGeom>
              <a:avLst/>
              <a:gdLst/>
              <a:ahLst/>
              <a:cxnLst/>
              <a:rect l="l" t="t" r="r" b="b"/>
              <a:pathLst>
                <a:path w="136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1504031" y="2640602"/>
              <a:ext cx="35958" cy="22134"/>
            </a:xfrm>
            <a:custGeom>
              <a:avLst/>
              <a:gdLst/>
              <a:ahLst/>
              <a:cxnLst/>
              <a:rect l="l" t="t" r="r" b="b"/>
              <a:pathLst>
                <a:path w="1376" h="847" extrusionOk="0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2"/>
          <p:cNvSpPr txBox="1">
            <a:spLocks noGrp="1"/>
          </p:cNvSpPr>
          <p:nvPr>
            <p:ph type="ctrTitle" idx="4294967295"/>
          </p:nvPr>
        </p:nvSpPr>
        <p:spPr>
          <a:xfrm flipH="1">
            <a:off x="441950" y="3132775"/>
            <a:ext cx="2392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Verbindung zwischen Städte - und Pathogen Werten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2" name="Google Shape;552;p42"/>
          <p:cNvSpPr txBox="1">
            <a:spLocks noGrp="1"/>
          </p:cNvSpPr>
          <p:nvPr>
            <p:ph type="ctrTitle" idx="4294967295"/>
          </p:nvPr>
        </p:nvSpPr>
        <p:spPr>
          <a:xfrm flipH="1">
            <a:off x="6957025" y="1275725"/>
            <a:ext cx="2194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Verlauf einer Pandemie in einer Stadt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3" name="Google Shape;553;p42"/>
          <p:cNvSpPr txBox="1">
            <a:spLocks noGrp="1"/>
          </p:cNvSpPr>
          <p:nvPr>
            <p:ph type="ctrTitle" idx="4294967295"/>
          </p:nvPr>
        </p:nvSpPr>
        <p:spPr>
          <a:xfrm flipH="1">
            <a:off x="6899725" y="3157825"/>
            <a:ext cx="23091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Vieles lässt sich vorausberechnen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4" name="Google Shape;554;p42"/>
          <p:cNvSpPr txBox="1">
            <a:spLocks noGrp="1"/>
          </p:cNvSpPr>
          <p:nvPr>
            <p:ph type="ctrTitle" idx="4294967295"/>
          </p:nvPr>
        </p:nvSpPr>
        <p:spPr>
          <a:xfrm flipH="1">
            <a:off x="774925" y="1275725"/>
            <a:ext cx="2094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Bedeutung von Pathogenwerten</a:t>
            </a:r>
            <a:endParaRPr sz="1800">
              <a:solidFill>
                <a:srgbClr val="FFFFFF"/>
              </a:solidFill>
            </a:endParaRPr>
          </a:p>
        </p:txBody>
      </p:sp>
      <p:graphicFrame>
        <p:nvGraphicFramePr>
          <p:cNvPr id="555" name="Google Shape;555;p42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Projektverlauf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61" name="Google Shape;561;p43"/>
          <p:cNvCxnSpPr/>
          <p:nvPr/>
        </p:nvCxnSpPr>
        <p:spPr>
          <a:xfrm rot="10800000" flipH="1">
            <a:off x="803050" y="2703950"/>
            <a:ext cx="4684800" cy="1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43"/>
          <p:cNvSpPr/>
          <p:nvPr/>
        </p:nvSpPr>
        <p:spPr>
          <a:xfrm>
            <a:off x="1356834" y="13977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3"/>
          <p:cNvSpPr/>
          <p:nvPr/>
        </p:nvSpPr>
        <p:spPr>
          <a:xfrm>
            <a:off x="3188765" y="30954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5021128" y="13977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6866022" y="3095450"/>
            <a:ext cx="935700" cy="93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6" name="Google Shape;566;p43"/>
          <p:cNvCxnSpPr>
            <a:stCxn id="562" idx="4"/>
          </p:cNvCxnSpPr>
          <p:nvPr/>
        </p:nvCxnSpPr>
        <p:spPr>
          <a:xfrm>
            <a:off x="1824684" y="23334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3"/>
          <p:cNvCxnSpPr/>
          <p:nvPr/>
        </p:nvCxnSpPr>
        <p:spPr>
          <a:xfrm>
            <a:off x="5488975" y="2333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3"/>
          <p:cNvCxnSpPr/>
          <p:nvPr/>
        </p:nvCxnSpPr>
        <p:spPr>
          <a:xfrm>
            <a:off x="3653525" y="2714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43"/>
          <p:cNvCxnSpPr/>
          <p:nvPr/>
        </p:nvCxnSpPr>
        <p:spPr>
          <a:xfrm>
            <a:off x="7333872" y="2714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43"/>
          <p:cNvSpPr txBox="1">
            <a:spLocks noGrp="1"/>
          </p:cNvSpPr>
          <p:nvPr>
            <p:ph type="ctrTitle" idx="4294967295"/>
          </p:nvPr>
        </p:nvSpPr>
        <p:spPr>
          <a:xfrm flipH="1">
            <a:off x="1037700" y="2832650"/>
            <a:ext cx="15606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Erfahrung sammeln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1" name="Google Shape;571;p43"/>
          <p:cNvSpPr txBox="1">
            <a:spLocks noGrp="1"/>
          </p:cNvSpPr>
          <p:nvPr>
            <p:ph type="ctrTitle" idx="4294967295"/>
          </p:nvPr>
        </p:nvSpPr>
        <p:spPr>
          <a:xfrm flipH="1">
            <a:off x="1491384" y="16488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572" name="Google Shape;572;p43"/>
          <p:cNvSpPr txBox="1">
            <a:spLocks noGrp="1"/>
          </p:cNvSpPr>
          <p:nvPr>
            <p:ph type="ctrTitle" idx="4294967295"/>
          </p:nvPr>
        </p:nvSpPr>
        <p:spPr>
          <a:xfrm flipH="1">
            <a:off x="5155678" y="16488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573" name="Google Shape;573;p43"/>
          <p:cNvSpPr txBox="1">
            <a:spLocks noGrp="1"/>
          </p:cNvSpPr>
          <p:nvPr>
            <p:ph type="ctrTitle" idx="4294967295"/>
          </p:nvPr>
        </p:nvSpPr>
        <p:spPr>
          <a:xfrm flipH="1">
            <a:off x="3323315" y="33465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574" name="Google Shape;574;p43"/>
          <p:cNvSpPr txBox="1">
            <a:spLocks noGrp="1"/>
          </p:cNvSpPr>
          <p:nvPr>
            <p:ph type="ctrTitle" idx="4294967295"/>
          </p:nvPr>
        </p:nvSpPr>
        <p:spPr>
          <a:xfrm flipH="1">
            <a:off x="7000572" y="33465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4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575" name="Google Shape;575;p43"/>
          <p:cNvSpPr txBox="1">
            <a:spLocks noGrp="1"/>
          </p:cNvSpPr>
          <p:nvPr>
            <p:ph type="ctrTitle" idx="4294967295"/>
          </p:nvPr>
        </p:nvSpPr>
        <p:spPr>
          <a:xfrm flipH="1">
            <a:off x="4714953" y="3205850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Algorithmus entwickeln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6" name="Google Shape;576;p43"/>
          <p:cNvSpPr txBox="1">
            <a:spLocks noGrp="1"/>
          </p:cNvSpPr>
          <p:nvPr>
            <p:ph type="ctrTitle" idx="4294967295"/>
          </p:nvPr>
        </p:nvSpPr>
        <p:spPr>
          <a:xfrm flipH="1">
            <a:off x="2876515" y="1766251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Daten auswerten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7" name="Google Shape;577;p43"/>
          <p:cNvSpPr txBox="1">
            <a:spLocks noGrp="1"/>
          </p:cNvSpPr>
          <p:nvPr>
            <p:ph type="ctrTitle" idx="4294967295"/>
          </p:nvPr>
        </p:nvSpPr>
        <p:spPr>
          <a:xfrm flipH="1">
            <a:off x="6553572" y="1975801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cxnSp>
        <p:nvCxnSpPr>
          <p:cNvPr id="578" name="Google Shape;578;p43"/>
          <p:cNvCxnSpPr/>
          <p:nvPr/>
        </p:nvCxnSpPr>
        <p:spPr>
          <a:xfrm>
            <a:off x="1830250" y="2707650"/>
            <a:ext cx="653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43"/>
          <p:cNvCxnSpPr/>
          <p:nvPr/>
        </p:nvCxnSpPr>
        <p:spPr>
          <a:xfrm>
            <a:off x="3644084" y="27144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43"/>
          <p:cNvCxnSpPr/>
          <p:nvPr/>
        </p:nvCxnSpPr>
        <p:spPr>
          <a:xfrm>
            <a:off x="5487859" y="23266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81" name="Google Shape;581;p43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6" name="Google Shape;586;p44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Grundsätzliche Idee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8" name="Google Shape;588;p44"/>
          <p:cNvSpPr txBox="1"/>
          <p:nvPr/>
        </p:nvSpPr>
        <p:spPr>
          <a:xfrm>
            <a:off x="2214600" y="1285875"/>
            <a:ext cx="4714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Grundlagen: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Vieles lässt sich vorausberechnen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Spielsituationen erwarten sehr spezifisches Handeln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Idee: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Schritt für Schritt bessere Abdeckung mit Strategien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5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Applikationsstruktur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94" name="Google Shape;5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500" y="2170950"/>
            <a:ext cx="7227000" cy="145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aphicFrame>
        <p:nvGraphicFramePr>
          <p:cNvPr id="595" name="Google Shape;595;p45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Applikationsstruktur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01" name="Google Shape;6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500" y="2170950"/>
            <a:ext cx="7227000" cy="145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aphicFrame>
        <p:nvGraphicFramePr>
          <p:cNvPr id="602" name="Google Shape;602;p46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3" name="Google Shape;603;p46"/>
          <p:cNvSpPr/>
          <p:nvPr/>
        </p:nvSpPr>
        <p:spPr>
          <a:xfrm>
            <a:off x="6795350" y="2344250"/>
            <a:ext cx="1210800" cy="1048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7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Applikationsstruktur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09" name="Google Shape;6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500" y="2170950"/>
            <a:ext cx="7227000" cy="145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aphicFrame>
        <p:nvGraphicFramePr>
          <p:cNvPr id="610" name="Google Shape;610;p47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1" name="Google Shape;611;p47"/>
          <p:cNvSpPr/>
          <p:nvPr/>
        </p:nvSpPr>
        <p:spPr>
          <a:xfrm>
            <a:off x="3961475" y="2348900"/>
            <a:ext cx="1215900" cy="1048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6" name="Google Shape;616;p48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17" name="Google Shape;6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18" name="Google Shape;618;p48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3" name="Google Shape;623;p49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24" name="Google Shape;6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25" name="Google Shape;625;p49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" name="Google Shape;626;p49"/>
          <p:cNvSpPr/>
          <p:nvPr/>
        </p:nvSpPr>
        <p:spPr>
          <a:xfrm>
            <a:off x="2752725" y="1309700"/>
            <a:ext cx="2169900" cy="6546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>
            <a:spLocks noGrp="1"/>
          </p:cNvSpPr>
          <p:nvPr>
            <p:ph type="title" idx="8"/>
          </p:nvPr>
        </p:nvSpPr>
        <p:spPr>
          <a:xfrm>
            <a:off x="2934150" y="1354950"/>
            <a:ext cx="3275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Vorstellung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8" name="Google Shape;358;p32"/>
          <p:cNvSpPr txBox="1">
            <a:spLocks noGrp="1"/>
          </p:cNvSpPr>
          <p:nvPr>
            <p:ph type="body" idx="4294967295"/>
          </p:nvPr>
        </p:nvSpPr>
        <p:spPr>
          <a:xfrm>
            <a:off x="2499000" y="2110650"/>
            <a:ext cx="4146000" cy="16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Lukas Göbl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Nils Braun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Rouven Anderer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1" name="Google Shape;631;p50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3" name="Google Shape;633;p50"/>
          <p:cNvSpPr/>
          <p:nvPr/>
        </p:nvSpPr>
        <p:spPr>
          <a:xfrm>
            <a:off x="2805125" y="2002325"/>
            <a:ext cx="1109700" cy="5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0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1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Save Tokio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0" name="Google Shape;640;p51"/>
          <p:cNvSpPr/>
          <p:nvPr/>
        </p:nvSpPr>
        <p:spPr>
          <a:xfrm>
            <a:off x="5170993" y="1194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1"/>
          <p:cNvSpPr/>
          <p:nvPr/>
        </p:nvSpPr>
        <p:spPr>
          <a:xfrm>
            <a:off x="3273193" y="1194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1"/>
          <p:cNvSpPr txBox="1">
            <a:spLocks noGrp="1"/>
          </p:cNvSpPr>
          <p:nvPr>
            <p:ph type="subTitle" idx="4294967295"/>
          </p:nvPr>
        </p:nvSpPr>
        <p:spPr>
          <a:xfrm flipH="1">
            <a:off x="2672763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Mehrere Pathogene mit hoher Lethality und Mobility präsent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2"/>
              </a:solidFill>
            </a:endParaRPr>
          </a:p>
        </p:txBody>
      </p:sp>
      <p:sp>
        <p:nvSpPr>
          <p:cNvPr id="643" name="Google Shape;643;p51"/>
          <p:cNvSpPr/>
          <p:nvPr/>
        </p:nvSpPr>
        <p:spPr>
          <a:xfrm>
            <a:off x="7068793" y="1194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51"/>
          <p:cNvGrpSpPr/>
          <p:nvPr/>
        </p:nvGrpSpPr>
        <p:grpSpPr>
          <a:xfrm>
            <a:off x="3480056" y="1346648"/>
            <a:ext cx="283224" cy="366482"/>
            <a:chOff x="5540369" y="1486761"/>
            <a:chExt cx="283224" cy="366482"/>
          </a:xfrm>
        </p:grpSpPr>
        <p:sp>
          <p:nvSpPr>
            <p:cNvPr id="645" name="Google Shape;645;p51"/>
            <p:cNvSpPr/>
            <p:nvPr/>
          </p:nvSpPr>
          <p:spPr>
            <a:xfrm>
              <a:off x="5540369" y="1486761"/>
              <a:ext cx="283224" cy="366482"/>
            </a:xfrm>
            <a:custGeom>
              <a:avLst/>
              <a:gdLst/>
              <a:ahLst/>
              <a:cxnLst/>
              <a:rect l="l" t="t" r="r" b="b"/>
              <a:pathLst>
                <a:path w="10838" h="14024" extrusionOk="0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5603117" y="1521422"/>
              <a:ext cx="188076" cy="159572"/>
            </a:xfrm>
            <a:custGeom>
              <a:avLst/>
              <a:gdLst/>
              <a:ahLst/>
              <a:cxnLst/>
              <a:rect l="l" t="t" r="r" b="b"/>
              <a:pathLst>
                <a:path w="2786" h="2644" extrusionOk="0">
                  <a:moveTo>
                    <a:pt x="1403" y="752"/>
                  </a:moveTo>
                  <a:cubicBezTo>
                    <a:pt x="1474" y="752"/>
                    <a:pt x="1546" y="764"/>
                    <a:pt x="1613" y="788"/>
                  </a:cubicBezTo>
                  <a:lnTo>
                    <a:pt x="1632" y="797"/>
                  </a:lnTo>
                  <a:cubicBezTo>
                    <a:pt x="1765" y="855"/>
                    <a:pt x="1870" y="960"/>
                    <a:pt x="1927" y="1093"/>
                  </a:cubicBezTo>
                  <a:lnTo>
                    <a:pt x="1937" y="1112"/>
                  </a:lnTo>
                  <a:cubicBezTo>
                    <a:pt x="1985" y="1246"/>
                    <a:pt x="1985" y="1398"/>
                    <a:pt x="1937" y="1532"/>
                  </a:cubicBezTo>
                  <a:lnTo>
                    <a:pt x="1927" y="1551"/>
                  </a:lnTo>
                  <a:cubicBezTo>
                    <a:pt x="1870" y="1685"/>
                    <a:pt x="1765" y="1790"/>
                    <a:pt x="1632" y="1847"/>
                  </a:cubicBezTo>
                  <a:lnTo>
                    <a:pt x="1613" y="1856"/>
                  </a:lnTo>
                  <a:cubicBezTo>
                    <a:pt x="1546" y="1885"/>
                    <a:pt x="1474" y="1899"/>
                    <a:pt x="1403" y="1899"/>
                  </a:cubicBezTo>
                  <a:cubicBezTo>
                    <a:pt x="1331" y="1899"/>
                    <a:pt x="1260" y="1885"/>
                    <a:pt x="1193" y="1856"/>
                  </a:cubicBezTo>
                  <a:lnTo>
                    <a:pt x="1174" y="1847"/>
                  </a:lnTo>
                  <a:cubicBezTo>
                    <a:pt x="1040" y="1790"/>
                    <a:pt x="935" y="1685"/>
                    <a:pt x="878" y="1551"/>
                  </a:cubicBezTo>
                  <a:lnTo>
                    <a:pt x="868" y="1532"/>
                  </a:lnTo>
                  <a:cubicBezTo>
                    <a:pt x="811" y="1398"/>
                    <a:pt x="811" y="1246"/>
                    <a:pt x="868" y="1112"/>
                  </a:cubicBezTo>
                  <a:lnTo>
                    <a:pt x="878" y="1093"/>
                  </a:lnTo>
                  <a:cubicBezTo>
                    <a:pt x="935" y="960"/>
                    <a:pt x="1040" y="855"/>
                    <a:pt x="1174" y="797"/>
                  </a:cubicBezTo>
                  <a:lnTo>
                    <a:pt x="1193" y="788"/>
                  </a:lnTo>
                  <a:cubicBezTo>
                    <a:pt x="1260" y="764"/>
                    <a:pt x="1331" y="752"/>
                    <a:pt x="1403" y="752"/>
                  </a:cubicBezTo>
                  <a:close/>
                  <a:moveTo>
                    <a:pt x="1403" y="1"/>
                  </a:moveTo>
                  <a:cubicBezTo>
                    <a:pt x="1298" y="1"/>
                    <a:pt x="1193" y="72"/>
                    <a:pt x="1193" y="216"/>
                  </a:cubicBezTo>
                  <a:lnTo>
                    <a:pt x="1193" y="349"/>
                  </a:lnTo>
                  <a:cubicBezTo>
                    <a:pt x="1069" y="378"/>
                    <a:pt x="964" y="425"/>
                    <a:pt x="859" y="483"/>
                  </a:cubicBezTo>
                  <a:lnTo>
                    <a:pt x="763" y="387"/>
                  </a:lnTo>
                  <a:cubicBezTo>
                    <a:pt x="717" y="341"/>
                    <a:pt x="666" y="322"/>
                    <a:pt x="617" y="322"/>
                  </a:cubicBezTo>
                  <a:cubicBezTo>
                    <a:pt x="453" y="322"/>
                    <a:pt x="313" y="538"/>
                    <a:pt x="468" y="693"/>
                  </a:cubicBezTo>
                  <a:lnTo>
                    <a:pt x="563" y="788"/>
                  </a:lnTo>
                  <a:cubicBezTo>
                    <a:pt x="496" y="883"/>
                    <a:pt x="449" y="998"/>
                    <a:pt x="430" y="1112"/>
                  </a:cubicBezTo>
                  <a:lnTo>
                    <a:pt x="286" y="1112"/>
                  </a:lnTo>
                  <a:cubicBezTo>
                    <a:pt x="0" y="1112"/>
                    <a:pt x="0" y="1532"/>
                    <a:pt x="286" y="1532"/>
                  </a:cubicBezTo>
                  <a:lnTo>
                    <a:pt x="420" y="1532"/>
                  </a:lnTo>
                  <a:cubicBezTo>
                    <a:pt x="449" y="1656"/>
                    <a:pt x="496" y="1761"/>
                    <a:pt x="563" y="1866"/>
                  </a:cubicBezTo>
                  <a:lnTo>
                    <a:pt x="468" y="1961"/>
                  </a:lnTo>
                  <a:cubicBezTo>
                    <a:pt x="314" y="2108"/>
                    <a:pt x="453" y="2323"/>
                    <a:pt x="617" y="2323"/>
                  </a:cubicBezTo>
                  <a:cubicBezTo>
                    <a:pt x="666" y="2323"/>
                    <a:pt x="717" y="2303"/>
                    <a:pt x="763" y="2257"/>
                  </a:cubicBezTo>
                  <a:lnTo>
                    <a:pt x="859" y="2162"/>
                  </a:lnTo>
                  <a:cubicBezTo>
                    <a:pt x="964" y="2228"/>
                    <a:pt x="1069" y="2276"/>
                    <a:pt x="1183" y="2295"/>
                  </a:cubicBezTo>
                  <a:lnTo>
                    <a:pt x="1183" y="2429"/>
                  </a:lnTo>
                  <a:cubicBezTo>
                    <a:pt x="1183" y="2572"/>
                    <a:pt x="1291" y="2643"/>
                    <a:pt x="1398" y="2643"/>
                  </a:cubicBezTo>
                  <a:cubicBezTo>
                    <a:pt x="1505" y="2643"/>
                    <a:pt x="1613" y="2572"/>
                    <a:pt x="1613" y="2429"/>
                  </a:cubicBezTo>
                  <a:lnTo>
                    <a:pt x="1613" y="2295"/>
                  </a:lnTo>
                  <a:cubicBezTo>
                    <a:pt x="1727" y="2276"/>
                    <a:pt x="1841" y="2228"/>
                    <a:pt x="1937" y="2162"/>
                  </a:cubicBezTo>
                  <a:lnTo>
                    <a:pt x="2032" y="2257"/>
                  </a:lnTo>
                  <a:cubicBezTo>
                    <a:pt x="2079" y="2304"/>
                    <a:pt x="2132" y="2324"/>
                    <a:pt x="2182" y="2324"/>
                  </a:cubicBezTo>
                  <a:cubicBezTo>
                    <a:pt x="2345" y="2324"/>
                    <a:pt x="2484" y="2115"/>
                    <a:pt x="2338" y="1961"/>
                  </a:cubicBezTo>
                  <a:lnTo>
                    <a:pt x="2233" y="1866"/>
                  </a:lnTo>
                  <a:cubicBezTo>
                    <a:pt x="2299" y="1761"/>
                    <a:pt x="2347" y="1656"/>
                    <a:pt x="2376" y="1532"/>
                  </a:cubicBezTo>
                  <a:lnTo>
                    <a:pt x="2509" y="1532"/>
                  </a:lnTo>
                  <a:cubicBezTo>
                    <a:pt x="2786" y="1532"/>
                    <a:pt x="2786" y="1112"/>
                    <a:pt x="2509" y="1112"/>
                  </a:cubicBezTo>
                  <a:lnTo>
                    <a:pt x="2376" y="1112"/>
                  </a:lnTo>
                  <a:cubicBezTo>
                    <a:pt x="2347" y="998"/>
                    <a:pt x="2299" y="883"/>
                    <a:pt x="2242" y="788"/>
                  </a:cubicBezTo>
                  <a:lnTo>
                    <a:pt x="2338" y="693"/>
                  </a:lnTo>
                  <a:cubicBezTo>
                    <a:pt x="2491" y="539"/>
                    <a:pt x="2348" y="330"/>
                    <a:pt x="2183" y="330"/>
                  </a:cubicBezTo>
                  <a:cubicBezTo>
                    <a:pt x="2132" y="330"/>
                    <a:pt x="2079" y="350"/>
                    <a:pt x="2032" y="397"/>
                  </a:cubicBezTo>
                  <a:lnTo>
                    <a:pt x="1937" y="492"/>
                  </a:lnTo>
                  <a:cubicBezTo>
                    <a:pt x="1841" y="425"/>
                    <a:pt x="1727" y="378"/>
                    <a:pt x="1613" y="359"/>
                  </a:cubicBezTo>
                  <a:lnTo>
                    <a:pt x="1613" y="216"/>
                  </a:lnTo>
                  <a:cubicBezTo>
                    <a:pt x="1613" y="72"/>
                    <a:pt x="1508" y="1"/>
                    <a:pt x="1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51"/>
          <p:cNvGrpSpPr/>
          <p:nvPr/>
        </p:nvGrpSpPr>
        <p:grpSpPr>
          <a:xfrm>
            <a:off x="7223269" y="1344080"/>
            <a:ext cx="387992" cy="371625"/>
            <a:chOff x="4111994" y="3682455"/>
            <a:chExt cx="387992" cy="371625"/>
          </a:xfrm>
        </p:grpSpPr>
        <p:sp>
          <p:nvSpPr>
            <p:cNvPr id="648" name="Google Shape;648;p51"/>
            <p:cNvSpPr/>
            <p:nvPr/>
          </p:nvSpPr>
          <p:spPr>
            <a:xfrm>
              <a:off x="4111994" y="3682455"/>
              <a:ext cx="386179" cy="371572"/>
            </a:xfrm>
            <a:custGeom>
              <a:avLst/>
              <a:gdLst/>
              <a:ahLst/>
              <a:cxnLst/>
              <a:rect l="l" t="t" r="r" b="b"/>
              <a:pathLst>
                <a:path w="14699" h="14143" extrusionOk="0">
                  <a:moveTo>
                    <a:pt x="7623" y="1546"/>
                  </a:moveTo>
                  <a:cubicBezTo>
                    <a:pt x="9044" y="1546"/>
                    <a:pt x="10458" y="2093"/>
                    <a:pt x="11529" y="3164"/>
                  </a:cubicBezTo>
                  <a:cubicBezTo>
                    <a:pt x="13485" y="5113"/>
                    <a:pt x="13700" y="8199"/>
                    <a:pt x="12035" y="10398"/>
                  </a:cubicBezTo>
                  <a:lnTo>
                    <a:pt x="12028" y="10398"/>
                  </a:lnTo>
                  <a:lnTo>
                    <a:pt x="4294" y="2664"/>
                  </a:lnTo>
                  <a:cubicBezTo>
                    <a:pt x="5285" y="1914"/>
                    <a:pt x="6456" y="1546"/>
                    <a:pt x="7623" y="1546"/>
                  </a:cubicBezTo>
                  <a:close/>
                  <a:moveTo>
                    <a:pt x="3198" y="3760"/>
                  </a:moveTo>
                  <a:lnTo>
                    <a:pt x="10932" y="11494"/>
                  </a:lnTo>
                  <a:cubicBezTo>
                    <a:pt x="9959" y="12225"/>
                    <a:pt x="8794" y="12598"/>
                    <a:pt x="7620" y="12598"/>
                  </a:cubicBezTo>
                  <a:cubicBezTo>
                    <a:pt x="6777" y="12598"/>
                    <a:pt x="5930" y="12406"/>
                    <a:pt x="5147" y="12014"/>
                  </a:cubicBezTo>
                  <a:cubicBezTo>
                    <a:pt x="3275" y="11078"/>
                    <a:pt x="2096" y="9164"/>
                    <a:pt x="2089" y="7070"/>
                  </a:cubicBezTo>
                  <a:lnTo>
                    <a:pt x="2089" y="7070"/>
                  </a:lnTo>
                  <a:cubicBezTo>
                    <a:pt x="2090" y="5872"/>
                    <a:pt x="2478" y="4716"/>
                    <a:pt x="3198" y="3760"/>
                  </a:cubicBezTo>
                  <a:close/>
                  <a:moveTo>
                    <a:pt x="7617" y="1"/>
                  </a:moveTo>
                  <a:cubicBezTo>
                    <a:pt x="4759" y="8"/>
                    <a:pt x="2186" y="1728"/>
                    <a:pt x="1090" y="4371"/>
                  </a:cubicBezTo>
                  <a:cubicBezTo>
                    <a:pt x="1" y="7013"/>
                    <a:pt x="604" y="10051"/>
                    <a:pt x="2630" y="12077"/>
                  </a:cubicBezTo>
                  <a:cubicBezTo>
                    <a:pt x="3979" y="13426"/>
                    <a:pt x="5786" y="14143"/>
                    <a:pt x="7626" y="14143"/>
                  </a:cubicBezTo>
                  <a:cubicBezTo>
                    <a:pt x="8538" y="14143"/>
                    <a:pt x="9459" y="13966"/>
                    <a:pt x="10336" y="13603"/>
                  </a:cubicBezTo>
                  <a:cubicBezTo>
                    <a:pt x="12971" y="12507"/>
                    <a:pt x="14692" y="9933"/>
                    <a:pt x="14698" y="7076"/>
                  </a:cubicBezTo>
                  <a:cubicBezTo>
                    <a:pt x="14692" y="3164"/>
                    <a:pt x="11529" y="1"/>
                    <a:pt x="7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4301156" y="3682455"/>
              <a:ext cx="198830" cy="371625"/>
            </a:xfrm>
            <a:custGeom>
              <a:avLst/>
              <a:gdLst/>
              <a:ahLst/>
              <a:cxnLst/>
              <a:rect l="l" t="t" r="r" b="b"/>
              <a:pathLst>
                <a:path w="7568" h="14145" extrusionOk="0">
                  <a:moveTo>
                    <a:pt x="493" y="0"/>
                  </a:moveTo>
                  <a:cubicBezTo>
                    <a:pt x="468" y="0"/>
                    <a:pt x="442" y="1"/>
                    <a:pt x="417" y="1"/>
                  </a:cubicBezTo>
                  <a:cubicBezTo>
                    <a:pt x="278" y="1"/>
                    <a:pt x="139" y="8"/>
                    <a:pt x="0" y="15"/>
                  </a:cubicBezTo>
                  <a:cubicBezTo>
                    <a:pt x="3739" y="230"/>
                    <a:pt x="6666" y="3323"/>
                    <a:pt x="6666" y="7076"/>
                  </a:cubicBezTo>
                  <a:cubicBezTo>
                    <a:pt x="6666" y="10821"/>
                    <a:pt x="3739" y="13915"/>
                    <a:pt x="0" y="14130"/>
                  </a:cubicBezTo>
                  <a:cubicBezTo>
                    <a:pt x="139" y="14137"/>
                    <a:pt x="278" y="14144"/>
                    <a:pt x="417" y="14144"/>
                  </a:cubicBezTo>
                  <a:cubicBezTo>
                    <a:pt x="442" y="14144"/>
                    <a:pt x="468" y="14144"/>
                    <a:pt x="493" y="14144"/>
                  </a:cubicBezTo>
                  <a:cubicBezTo>
                    <a:pt x="4398" y="14144"/>
                    <a:pt x="7568" y="10983"/>
                    <a:pt x="7568" y="7076"/>
                  </a:cubicBezTo>
                  <a:cubicBezTo>
                    <a:pt x="7568" y="3162"/>
                    <a:pt x="4398" y="0"/>
                    <a:pt x="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51"/>
          <p:cNvGrpSpPr/>
          <p:nvPr/>
        </p:nvGrpSpPr>
        <p:grpSpPr>
          <a:xfrm>
            <a:off x="5333572" y="1406187"/>
            <a:ext cx="371782" cy="274285"/>
            <a:chOff x="5223609" y="3731112"/>
            <a:chExt cx="371782" cy="274285"/>
          </a:xfrm>
        </p:grpSpPr>
        <p:sp>
          <p:nvSpPr>
            <p:cNvPr id="651" name="Google Shape;651;p5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highlight>
                  <a:srgbClr val="00FF00"/>
                </a:highlight>
              </a:endParaRPr>
            </a:p>
          </p:txBody>
        </p:sp>
      </p:grpSp>
      <p:sp>
        <p:nvSpPr>
          <p:cNvPr id="653" name="Google Shape;653;p51"/>
          <p:cNvSpPr txBox="1">
            <a:spLocks noGrp="1"/>
          </p:cNvSpPr>
          <p:nvPr>
            <p:ph type="ctrTitle" idx="4294967295"/>
          </p:nvPr>
        </p:nvSpPr>
        <p:spPr>
          <a:xfrm flipH="1">
            <a:off x="2933316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Einsatz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4" name="Google Shape;654;p51"/>
          <p:cNvSpPr txBox="1">
            <a:spLocks noGrp="1"/>
          </p:cNvSpPr>
          <p:nvPr>
            <p:ph type="subTitle" idx="4294967295"/>
          </p:nvPr>
        </p:nvSpPr>
        <p:spPr>
          <a:xfrm flipH="1">
            <a:off x="4577763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Kann sonst unmöglich zu gewinnende Spiele gewinnen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2"/>
              </a:solidFill>
            </a:endParaRPr>
          </a:p>
        </p:txBody>
      </p:sp>
      <p:sp>
        <p:nvSpPr>
          <p:cNvPr id="655" name="Google Shape;655;p51"/>
          <p:cNvSpPr txBox="1">
            <a:spLocks noGrp="1"/>
          </p:cNvSpPr>
          <p:nvPr>
            <p:ph type="ctrTitle" idx="4294967295"/>
          </p:nvPr>
        </p:nvSpPr>
        <p:spPr>
          <a:xfrm flipH="1">
            <a:off x="4838316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Vorteil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6" name="Google Shape;656;p51"/>
          <p:cNvSpPr txBox="1">
            <a:spLocks noGrp="1"/>
          </p:cNvSpPr>
          <p:nvPr>
            <p:ph type="subTitle" idx="4294967295"/>
          </p:nvPr>
        </p:nvSpPr>
        <p:spPr>
          <a:xfrm flipH="1">
            <a:off x="6482763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Kann nur selten angewendet werden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2"/>
              </a:solidFill>
            </a:endParaRPr>
          </a:p>
        </p:txBody>
      </p:sp>
      <p:sp>
        <p:nvSpPr>
          <p:cNvPr id="657" name="Google Shape;657;p51"/>
          <p:cNvSpPr txBox="1">
            <a:spLocks noGrp="1"/>
          </p:cNvSpPr>
          <p:nvPr>
            <p:ph type="ctrTitle" idx="4294967295"/>
          </p:nvPr>
        </p:nvSpPr>
        <p:spPr>
          <a:xfrm flipH="1">
            <a:off x="6743316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Nachteil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58" name="Google Shape;658;p51"/>
          <p:cNvGrpSpPr/>
          <p:nvPr/>
        </p:nvGrpSpPr>
        <p:grpSpPr>
          <a:xfrm>
            <a:off x="1363868" y="1181522"/>
            <a:ext cx="696939" cy="696743"/>
            <a:chOff x="1392956" y="1213834"/>
            <a:chExt cx="696939" cy="696743"/>
          </a:xfrm>
        </p:grpSpPr>
        <p:sp>
          <p:nvSpPr>
            <p:cNvPr id="659" name="Google Shape;659;p51"/>
            <p:cNvSpPr/>
            <p:nvPr/>
          </p:nvSpPr>
          <p:spPr>
            <a:xfrm>
              <a:off x="1392956" y="1213834"/>
              <a:ext cx="696939" cy="696743"/>
            </a:xfrm>
            <a:custGeom>
              <a:avLst/>
              <a:gdLst/>
              <a:ahLst/>
              <a:cxnLst/>
              <a:rect l="l" t="t" r="r" b="b"/>
              <a:pathLst>
                <a:path w="24884" h="24877" extrusionOk="0">
                  <a:moveTo>
                    <a:pt x="12438" y="0"/>
                  </a:moveTo>
                  <a:cubicBezTo>
                    <a:pt x="5572" y="0"/>
                    <a:pt x="0" y="5572"/>
                    <a:pt x="0" y="12439"/>
                  </a:cubicBezTo>
                  <a:cubicBezTo>
                    <a:pt x="0" y="19311"/>
                    <a:pt x="5572" y="24877"/>
                    <a:pt x="12438" y="24877"/>
                  </a:cubicBezTo>
                  <a:cubicBezTo>
                    <a:pt x="19311" y="24877"/>
                    <a:pt x="24883" y="19311"/>
                    <a:pt x="24883" y="12439"/>
                  </a:cubicBezTo>
                  <a:cubicBezTo>
                    <a:pt x="24883" y="5572"/>
                    <a:pt x="19311" y="0"/>
                    <a:pt x="12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0" name="Google Shape;660;p51"/>
            <p:cNvGrpSpPr/>
            <p:nvPr/>
          </p:nvGrpSpPr>
          <p:grpSpPr>
            <a:xfrm>
              <a:off x="1543603" y="1351926"/>
              <a:ext cx="395638" cy="420544"/>
              <a:chOff x="4093603" y="4146138"/>
              <a:chExt cx="395638" cy="420544"/>
            </a:xfrm>
          </p:grpSpPr>
          <p:sp>
            <p:nvSpPr>
              <p:cNvPr id="661" name="Google Shape;661;p51"/>
              <p:cNvSpPr/>
              <p:nvPr/>
            </p:nvSpPr>
            <p:spPr>
              <a:xfrm>
                <a:off x="4158286" y="4218414"/>
                <a:ext cx="266088" cy="326567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12430" extrusionOk="0">
                    <a:moveTo>
                      <a:pt x="5064" y="0"/>
                    </a:moveTo>
                    <a:cubicBezTo>
                      <a:pt x="2865" y="0"/>
                      <a:pt x="958" y="1526"/>
                      <a:pt x="479" y="3669"/>
                    </a:cubicBezTo>
                    <a:cubicBezTo>
                      <a:pt x="1" y="5813"/>
                      <a:pt x="1076" y="8005"/>
                      <a:pt x="3059" y="8941"/>
                    </a:cubicBezTo>
                    <a:cubicBezTo>
                      <a:pt x="3448" y="9128"/>
                      <a:pt x="3691" y="9510"/>
                      <a:pt x="3684" y="9933"/>
                    </a:cubicBezTo>
                    <a:lnTo>
                      <a:pt x="3684" y="11875"/>
                    </a:lnTo>
                    <a:lnTo>
                      <a:pt x="3691" y="11875"/>
                    </a:lnTo>
                    <a:cubicBezTo>
                      <a:pt x="3691" y="12180"/>
                      <a:pt x="3933" y="12430"/>
                      <a:pt x="4239" y="12430"/>
                    </a:cubicBezTo>
                    <a:lnTo>
                      <a:pt x="5896" y="12430"/>
                    </a:lnTo>
                    <a:cubicBezTo>
                      <a:pt x="6201" y="12430"/>
                      <a:pt x="6451" y="12180"/>
                      <a:pt x="6451" y="11875"/>
                    </a:cubicBezTo>
                    <a:lnTo>
                      <a:pt x="6451" y="9933"/>
                    </a:lnTo>
                    <a:cubicBezTo>
                      <a:pt x="6444" y="9510"/>
                      <a:pt x="6687" y="9128"/>
                      <a:pt x="7068" y="8941"/>
                    </a:cubicBezTo>
                    <a:cubicBezTo>
                      <a:pt x="9052" y="8005"/>
                      <a:pt x="10127" y="5813"/>
                      <a:pt x="9649" y="3669"/>
                    </a:cubicBezTo>
                    <a:cubicBezTo>
                      <a:pt x="9170" y="1526"/>
                      <a:pt x="7263" y="0"/>
                      <a:pt x="5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1"/>
              <p:cNvSpPr/>
              <p:nvPr/>
            </p:nvSpPr>
            <p:spPr>
              <a:xfrm>
                <a:off x="4189813" y="4240089"/>
                <a:ext cx="203218" cy="203218"/>
              </a:xfrm>
              <a:custGeom>
                <a:avLst/>
                <a:gdLst/>
                <a:ahLst/>
                <a:cxnLst/>
                <a:rect l="l" t="t" r="r" b="b"/>
                <a:pathLst>
                  <a:path w="7735" h="7735" extrusionOk="0">
                    <a:moveTo>
                      <a:pt x="3871" y="1"/>
                    </a:moveTo>
                    <a:cubicBezTo>
                      <a:pt x="1735" y="1"/>
                      <a:pt x="0" y="1735"/>
                      <a:pt x="0" y="3871"/>
                    </a:cubicBezTo>
                    <a:cubicBezTo>
                      <a:pt x="0" y="6007"/>
                      <a:pt x="1735" y="7734"/>
                      <a:pt x="3871" y="7734"/>
                    </a:cubicBezTo>
                    <a:cubicBezTo>
                      <a:pt x="6007" y="7734"/>
                      <a:pt x="7734" y="6007"/>
                      <a:pt x="7734" y="3871"/>
                    </a:cubicBezTo>
                    <a:cubicBezTo>
                      <a:pt x="7734" y="1735"/>
                      <a:pt x="6007" y="1"/>
                      <a:pt x="38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1"/>
              <p:cNvSpPr/>
              <p:nvPr/>
            </p:nvSpPr>
            <p:spPr>
              <a:xfrm>
                <a:off x="4211671" y="4261947"/>
                <a:ext cx="159658" cy="159684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6078" extrusionOk="0">
                    <a:moveTo>
                      <a:pt x="3039" y="1"/>
                    </a:moveTo>
                    <a:cubicBezTo>
                      <a:pt x="1360" y="1"/>
                      <a:pt x="1" y="1360"/>
                      <a:pt x="1" y="3039"/>
                    </a:cubicBezTo>
                    <a:cubicBezTo>
                      <a:pt x="1" y="4718"/>
                      <a:pt x="1360" y="6077"/>
                      <a:pt x="3039" y="6077"/>
                    </a:cubicBezTo>
                    <a:cubicBezTo>
                      <a:pt x="4717" y="6077"/>
                      <a:pt x="6077" y="4718"/>
                      <a:pt x="6077" y="3039"/>
                    </a:cubicBezTo>
                    <a:cubicBezTo>
                      <a:pt x="6077" y="1360"/>
                      <a:pt x="4717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1"/>
              <p:cNvSpPr/>
              <p:nvPr/>
            </p:nvSpPr>
            <p:spPr>
              <a:xfrm>
                <a:off x="4269629" y="4537677"/>
                <a:ext cx="43586" cy="2900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104" extrusionOk="0">
                    <a:moveTo>
                      <a:pt x="1" y="0"/>
                    </a:moveTo>
                    <a:lnTo>
                      <a:pt x="1" y="548"/>
                    </a:lnTo>
                    <a:cubicBezTo>
                      <a:pt x="1" y="854"/>
                      <a:pt x="250" y="1103"/>
                      <a:pt x="555" y="1103"/>
                    </a:cubicBezTo>
                    <a:lnTo>
                      <a:pt x="1103" y="1103"/>
                    </a:lnTo>
                    <a:cubicBezTo>
                      <a:pt x="1409" y="1103"/>
                      <a:pt x="1658" y="854"/>
                      <a:pt x="1658" y="548"/>
                    </a:cubicBezTo>
                    <a:lnTo>
                      <a:pt x="16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1"/>
              <p:cNvSpPr/>
              <p:nvPr/>
            </p:nvSpPr>
            <p:spPr>
              <a:xfrm>
                <a:off x="4434725" y="4334486"/>
                <a:ext cx="54515" cy="1460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556" extrusionOk="0">
                    <a:moveTo>
                      <a:pt x="348" y="1"/>
                    </a:moveTo>
                    <a:cubicBezTo>
                      <a:pt x="1" y="21"/>
                      <a:pt x="1" y="535"/>
                      <a:pt x="348" y="555"/>
                    </a:cubicBezTo>
                    <a:lnTo>
                      <a:pt x="1728" y="555"/>
                    </a:lnTo>
                    <a:cubicBezTo>
                      <a:pt x="2075" y="535"/>
                      <a:pt x="2075" y="21"/>
                      <a:pt x="17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1"/>
              <p:cNvSpPr/>
              <p:nvPr/>
            </p:nvSpPr>
            <p:spPr>
              <a:xfrm>
                <a:off x="4093603" y="4334460"/>
                <a:ext cx="62896" cy="14634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57" extrusionOk="0">
                    <a:moveTo>
                      <a:pt x="2025" y="1"/>
                    </a:moveTo>
                    <a:cubicBezTo>
                      <a:pt x="2018" y="1"/>
                      <a:pt x="2011" y="1"/>
                      <a:pt x="2005" y="2"/>
                    </a:cubicBezTo>
                    <a:lnTo>
                      <a:pt x="354" y="2"/>
                    </a:lnTo>
                    <a:cubicBezTo>
                      <a:pt x="0" y="22"/>
                      <a:pt x="0" y="536"/>
                      <a:pt x="354" y="556"/>
                    </a:cubicBezTo>
                    <a:lnTo>
                      <a:pt x="2005" y="556"/>
                    </a:lnTo>
                    <a:cubicBezTo>
                      <a:pt x="2011" y="557"/>
                      <a:pt x="2018" y="557"/>
                      <a:pt x="2025" y="557"/>
                    </a:cubicBezTo>
                    <a:cubicBezTo>
                      <a:pt x="2393" y="557"/>
                      <a:pt x="2393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1"/>
              <p:cNvSpPr/>
              <p:nvPr/>
            </p:nvSpPr>
            <p:spPr>
              <a:xfrm>
                <a:off x="4284210" y="4146138"/>
                <a:ext cx="14424" cy="5041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919" extrusionOk="0">
                    <a:moveTo>
                      <a:pt x="277" y="1"/>
                    </a:moveTo>
                    <a:cubicBezTo>
                      <a:pt x="144" y="1"/>
                      <a:pt x="11" y="88"/>
                      <a:pt x="0" y="261"/>
                    </a:cubicBezTo>
                    <a:lnTo>
                      <a:pt x="0" y="1641"/>
                    </a:lnTo>
                    <a:cubicBezTo>
                      <a:pt x="0" y="1794"/>
                      <a:pt x="125" y="1919"/>
                      <a:pt x="278" y="1919"/>
                    </a:cubicBezTo>
                    <a:cubicBezTo>
                      <a:pt x="430" y="1919"/>
                      <a:pt x="548" y="1794"/>
                      <a:pt x="548" y="1641"/>
                    </a:cubicBezTo>
                    <a:lnTo>
                      <a:pt x="548" y="261"/>
                    </a:lnTo>
                    <a:cubicBezTo>
                      <a:pt x="541" y="88"/>
                      <a:pt x="410" y="1"/>
                      <a:pt x="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1"/>
              <p:cNvSpPr/>
              <p:nvPr/>
            </p:nvSpPr>
            <p:spPr>
              <a:xfrm>
                <a:off x="4358561" y="4183813"/>
                <a:ext cx="29294" cy="3315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2" extrusionOk="0">
                    <a:moveTo>
                      <a:pt x="745" y="0"/>
                    </a:moveTo>
                    <a:cubicBezTo>
                      <a:pt x="662" y="0"/>
                      <a:pt x="578" y="39"/>
                      <a:pt x="521" y="131"/>
                    </a:cubicBezTo>
                    <a:lnTo>
                      <a:pt x="104" y="852"/>
                    </a:lnTo>
                    <a:cubicBezTo>
                      <a:pt x="0" y="1033"/>
                      <a:pt x="132" y="1262"/>
                      <a:pt x="347" y="1262"/>
                    </a:cubicBezTo>
                    <a:cubicBezTo>
                      <a:pt x="444" y="1262"/>
                      <a:pt x="534" y="1213"/>
                      <a:pt x="583" y="1130"/>
                    </a:cubicBezTo>
                    <a:lnTo>
                      <a:pt x="999" y="409"/>
                    </a:lnTo>
                    <a:cubicBezTo>
                      <a:pt x="1114" y="193"/>
                      <a:pt x="931" y="0"/>
                      <a:pt x="7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1"/>
              <p:cNvSpPr/>
              <p:nvPr/>
            </p:nvSpPr>
            <p:spPr>
              <a:xfrm>
                <a:off x="4195277" y="4466505"/>
                <a:ext cx="29268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267" extrusionOk="0">
                    <a:moveTo>
                      <a:pt x="748" y="1"/>
                    </a:moveTo>
                    <a:cubicBezTo>
                      <a:pt x="664" y="1"/>
                      <a:pt x="579" y="41"/>
                      <a:pt x="521" y="136"/>
                    </a:cubicBezTo>
                    <a:lnTo>
                      <a:pt x="105" y="850"/>
                    </a:lnTo>
                    <a:cubicBezTo>
                      <a:pt x="1" y="1038"/>
                      <a:pt x="132" y="1267"/>
                      <a:pt x="347" y="1267"/>
                    </a:cubicBezTo>
                    <a:cubicBezTo>
                      <a:pt x="444" y="1267"/>
                      <a:pt x="535" y="1211"/>
                      <a:pt x="583" y="1128"/>
                    </a:cubicBezTo>
                    <a:lnTo>
                      <a:pt x="999" y="413"/>
                    </a:lnTo>
                    <a:cubicBezTo>
                      <a:pt x="1114" y="194"/>
                      <a:pt x="933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1"/>
              <p:cNvSpPr/>
              <p:nvPr/>
            </p:nvSpPr>
            <p:spPr>
              <a:xfrm>
                <a:off x="4195172" y="4183813"/>
                <a:ext cx="29294" cy="3315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2" extrusionOk="0">
                    <a:moveTo>
                      <a:pt x="366" y="0"/>
                    </a:moveTo>
                    <a:cubicBezTo>
                      <a:pt x="180" y="0"/>
                      <a:pt x="1" y="193"/>
                      <a:pt x="116" y="409"/>
                    </a:cubicBezTo>
                    <a:lnTo>
                      <a:pt x="525" y="1130"/>
                    </a:lnTo>
                    <a:cubicBezTo>
                      <a:pt x="573" y="1213"/>
                      <a:pt x="670" y="1262"/>
                      <a:pt x="768" y="1262"/>
                    </a:cubicBezTo>
                    <a:cubicBezTo>
                      <a:pt x="976" y="1262"/>
                      <a:pt x="1114" y="1033"/>
                      <a:pt x="1003" y="852"/>
                    </a:cubicBezTo>
                    <a:lnTo>
                      <a:pt x="594" y="131"/>
                    </a:lnTo>
                    <a:cubicBezTo>
                      <a:pt x="534" y="39"/>
                      <a:pt x="450" y="0"/>
                      <a:pt x="3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1"/>
              <p:cNvSpPr/>
              <p:nvPr/>
            </p:nvSpPr>
            <p:spPr>
              <a:xfrm>
                <a:off x="4358272" y="4466505"/>
                <a:ext cx="29294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7" extrusionOk="0">
                    <a:moveTo>
                      <a:pt x="367" y="1"/>
                    </a:moveTo>
                    <a:cubicBezTo>
                      <a:pt x="182" y="1"/>
                      <a:pt x="1" y="194"/>
                      <a:pt x="115" y="413"/>
                    </a:cubicBezTo>
                    <a:lnTo>
                      <a:pt x="532" y="1128"/>
                    </a:lnTo>
                    <a:cubicBezTo>
                      <a:pt x="580" y="1211"/>
                      <a:pt x="670" y="1267"/>
                      <a:pt x="774" y="1267"/>
                    </a:cubicBezTo>
                    <a:cubicBezTo>
                      <a:pt x="982" y="1267"/>
                      <a:pt x="1114" y="1038"/>
                      <a:pt x="1010" y="850"/>
                    </a:cubicBezTo>
                    <a:lnTo>
                      <a:pt x="594" y="136"/>
                    </a:lnTo>
                    <a:cubicBezTo>
                      <a:pt x="536" y="41"/>
                      <a:pt x="451" y="1"/>
                      <a:pt x="3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1"/>
              <p:cNvSpPr/>
              <p:nvPr/>
            </p:nvSpPr>
            <p:spPr>
              <a:xfrm>
                <a:off x="4412315" y="4410335"/>
                <a:ext cx="39934" cy="25668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977" extrusionOk="0">
                    <a:moveTo>
                      <a:pt x="408" y="1"/>
                    </a:moveTo>
                    <a:cubicBezTo>
                      <a:pt x="158" y="1"/>
                      <a:pt x="0" y="375"/>
                      <a:pt x="285" y="526"/>
                    </a:cubicBezTo>
                    <a:lnTo>
                      <a:pt x="999" y="942"/>
                    </a:lnTo>
                    <a:cubicBezTo>
                      <a:pt x="1041" y="963"/>
                      <a:pt x="1090" y="977"/>
                      <a:pt x="1138" y="977"/>
                    </a:cubicBezTo>
                    <a:cubicBezTo>
                      <a:pt x="1422" y="977"/>
                      <a:pt x="1520" y="602"/>
                      <a:pt x="1277" y="464"/>
                    </a:cubicBezTo>
                    <a:lnTo>
                      <a:pt x="562" y="48"/>
                    </a:lnTo>
                    <a:cubicBezTo>
                      <a:pt x="509" y="15"/>
                      <a:pt x="457" y="1"/>
                      <a:pt x="4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1"/>
              <p:cNvSpPr/>
              <p:nvPr/>
            </p:nvSpPr>
            <p:spPr>
              <a:xfrm>
                <a:off x="4130306" y="4247340"/>
                <a:ext cx="39304" cy="25589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74" extrusionOk="0">
                    <a:moveTo>
                      <a:pt x="397" y="1"/>
                    </a:moveTo>
                    <a:cubicBezTo>
                      <a:pt x="153" y="1"/>
                      <a:pt x="0" y="356"/>
                      <a:pt x="254" y="515"/>
                    </a:cubicBezTo>
                    <a:lnTo>
                      <a:pt x="975" y="931"/>
                    </a:lnTo>
                    <a:cubicBezTo>
                      <a:pt x="1017" y="959"/>
                      <a:pt x="1066" y="966"/>
                      <a:pt x="1114" y="973"/>
                    </a:cubicBezTo>
                    <a:lnTo>
                      <a:pt x="1114" y="966"/>
                    </a:lnTo>
                    <a:cubicBezTo>
                      <a:pt x="1398" y="966"/>
                      <a:pt x="1496" y="592"/>
                      <a:pt x="1253" y="453"/>
                    </a:cubicBezTo>
                    <a:lnTo>
                      <a:pt x="531" y="37"/>
                    </a:lnTo>
                    <a:cubicBezTo>
                      <a:pt x="485" y="12"/>
                      <a:pt x="439" y="1"/>
                      <a:pt x="3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1"/>
              <p:cNvSpPr/>
              <p:nvPr/>
            </p:nvSpPr>
            <p:spPr>
              <a:xfrm>
                <a:off x="4413418" y="4247182"/>
                <a:ext cx="39908" cy="25747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980" extrusionOk="0">
                    <a:moveTo>
                      <a:pt x="1114" y="0"/>
                    </a:moveTo>
                    <a:cubicBezTo>
                      <a:pt x="1064" y="0"/>
                      <a:pt x="1011" y="15"/>
                      <a:pt x="957" y="50"/>
                    </a:cubicBezTo>
                    <a:lnTo>
                      <a:pt x="243" y="459"/>
                    </a:lnTo>
                    <a:cubicBezTo>
                      <a:pt x="0" y="605"/>
                      <a:pt x="97" y="972"/>
                      <a:pt x="382" y="979"/>
                    </a:cubicBezTo>
                    <a:cubicBezTo>
                      <a:pt x="430" y="979"/>
                      <a:pt x="479" y="965"/>
                      <a:pt x="520" y="937"/>
                    </a:cubicBezTo>
                    <a:lnTo>
                      <a:pt x="1235" y="528"/>
                    </a:lnTo>
                    <a:cubicBezTo>
                      <a:pt x="1518" y="378"/>
                      <a:pt x="1363" y="0"/>
                      <a:pt x="11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1"/>
              <p:cNvSpPr/>
              <p:nvPr/>
            </p:nvSpPr>
            <p:spPr>
              <a:xfrm>
                <a:off x="4130595" y="4410624"/>
                <a:ext cx="39304" cy="25379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66" extrusionOk="0">
                    <a:moveTo>
                      <a:pt x="1099" y="1"/>
                    </a:moveTo>
                    <a:cubicBezTo>
                      <a:pt x="1056" y="1"/>
                      <a:pt x="1011" y="12"/>
                      <a:pt x="964" y="37"/>
                    </a:cubicBezTo>
                    <a:lnTo>
                      <a:pt x="243" y="453"/>
                    </a:lnTo>
                    <a:cubicBezTo>
                      <a:pt x="0" y="598"/>
                      <a:pt x="104" y="966"/>
                      <a:pt x="382" y="966"/>
                    </a:cubicBezTo>
                    <a:cubicBezTo>
                      <a:pt x="430" y="966"/>
                      <a:pt x="479" y="952"/>
                      <a:pt x="520" y="931"/>
                    </a:cubicBezTo>
                    <a:lnTo>
                      <a:pt x="1242" y="515"/>
                    </a:lnTo>
                    <a:cubicBezTo>
                      <a:pt x="1496" y="356"/>
                      <a:pt x="1343" y="1"/>
                      <a:pt x="1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1"/>
              <p:cNvSpPr/>
              <p:nvPr/>
            </p:nvSpPr>
            <p:spPr>
              <a:xfrm>
                <a:off x="4255231" y="4494118"/>
                <a:ext cx="72565" cy="50864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936" extrusionOk="0">
                    <a:moveTo>
                      <a:pt x="1" y="1"/>
                    </a:moveTo>
                    <a:lnTo>
                      <a:pt x="1" y="1381"/>
                    </a:lnTo>
                    <a:cubicBezTo>
                      <a:pt x="1" y="1686"/>
                      <a:pt x="243" y="1936"/>
                      <a:pt x="549" y="1936"/>
                    </a:cubicBezTo>
                    <a:lnTo>
                      <a:pt x="2206" y="1936"/>
                    </a:lnTo>
                    <a:cubicBezTo>
                      <a:pt x="2511" y="1936"/>
                      <a:pt x="2761" y="1686"/>
                      <a:pt x="2761" y="1381"/>
                    </a:cubicBezTo>
                    <a:lnTo>
                      <a:pt x="2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1"/>
              <p:cNvSpPr/>
              <p:nvPr/>
            </p:nvSpPr>
            <p:spPr>
              <a:xfrm>
                <a:off x="4247954" y="4494118"/>
                <a:ext cx="87120" cy="1460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556" extrusionOk="0">
                    <a:moveTo>
                      <a:pt x="278" y="1"/>
                    </a:moveTo>
                    <a:cubicBezTo>
                      <a:pt x="125" y="1"/>
                      <a:pt x="0" y="125"/>
                      <a:pt x="0" y="278"/>
                    </a:cubicBezTo>
                    <a:cubicBezTo>
                      <a:pt x="0" y="431"/>
                      <a:pt x="125" y="556"/>
                      <a:pt x="278" y="556"/>
                    </a:cubicBezTo>
                    <a:lnTo>
                      <a:pt x="3038" y="556"/>
                    </a:lnTo>
                    <a:cubicBezTo>
                      <a:pt x="3191" y="556"/>
                      <a:pt x="3316" y="431"/>
                      <a:pt x="3316" y="278"/>
                    </a:cubicBezTo>
                    <a:cubicBezTo>
                      <a:pt x="3316" y="125"/>
                      <a:pt x="3191" y="1"/>
                      <a:pt x="3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678" name="Google Shape;678;p51"/>
          <p:cNvSpPr txBox="1">
            <a:spLocks noGrp="1"/>
          </p:cNvSpPr>
          <p:nvPr>
            <p:ph type="subTitle" idx="4294967295"/>
          </p:nvPr>
        </p:nvSpPr>
        <p:spPr>
          <a:xfrm flipH="1">
            <a:off x="763438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Schutz der bevölkerungsreichsten Stadt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79" name="Google Shape;679;p51"/>
          <p:cNvSpPr txBox="1">
            <a:spLocks noGrp="1"/>
          </p:cNvSpPr>
          <p:nvPr>
            <p:ph type="ctrTitle" idx="4294967295"/>
          </p:nvPr>
        </p:nvSpPr>
        <p:spPr>
          <a:xfrm flipH="1">
            <a:off x="1023991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Idee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680" name="Google Shape;680;p51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2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Medication and Vaccination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6" name="Google Shape;686;p52"/>
          <p:cNvSpPr/>
          <p:nvPr/>
        </p:nvSpPr>
        <p:spPr>
          <a:xfrm>
            <a:off x="5170993" y="1194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2"/>
          <p:cNvSpPr/>
          <p:nvPr/>
        </p:nvSpPr>
        <p:spPr>
          <a:xfrm>
            <a:off x="3273193" y="1194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2"/>
          <p:cNvSpPr txBox="1">
            <a:spLocks noGrp="1"/>
          </p:cNvSpPr>
          <p:nvPr>
            <p:ph type="subTitle" idx="4294967295"/>
          </p:nvPr>
        </p:nvSpPr>
        <p:spPr>
          <a:xfrm flipH="1">
            <a:off x="2672763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Immer möglich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89" name="Google Shape;689;p52"/>
          <p:cNvSpPr/>
          <p:nvPr/>
        </p:nvSpPr>
        <p:spPr>
          <a:xfrm>
            <a:off x="7068793" y="1194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52"/>
          <p:cNvGrpSpPr/>
          <p:nvPr/>
        </p:nvGrpSpPr>
        <p:grpSpPr>
          <a:xfrm>
            <a:off x="3480056" y="1346648"/>
            <a:ext cx="283224" cy="366482"/>
            <a:chOff x="5540369" y="1486761"/>
            <a:chExt cx="283224" cy="366482"/>
          </a:xfrm>
        </p:grpSpPr>
        <p:sp>
          <p:nvSpPr>
            <p:cNvPr id="691" name="Google Shape;691;p52"/>
            <p:cNvSpPr/>
            <p:nvPr/>
          </p:nvSpPr>
          <p:spPr>
            <a:xfrm>
              <a:off x="5540369" y="1486761"/>
              <a:ext cx="283224" cy="366482"/>
            </a:xfrm>
            <a:custGeom>
              <a:avLst/>
              <a:gdLst/>
              <a:ahLst/>
              <a:cxnLst/>
              <a:rect l="l" t="t" r="r" b="b"/>
              <a:pathLst>
                <a:path w="10838" h="14024" extrusionOk="0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5603117" y="1521422"/>
              <a:ext cx="188076" cy="159572"/>
            </a:xfrm>
            <a:custGeom>
              <a:avLst/>
              <a:gdLst/>
              <a:ahLst/>
              <a:cxnLst/>
              <a:rect l="l" t="t" r="r" b="b"/>
              <a:pathLst>
                <a:path w="2786" h="2644" extrusionOk="0">
                  <a:moveTo>
                    <a:pt x="1403" y="752"/>
                  </a:moveTo>
                  <a:cubicBezTo>
                    <a:pt x="1474" y="752"/>
                    <a:pt x="1546" y="764"/>
                    <a:pt x="1613" y="788"/>
                  </a:cubicBezTo>
                  <a:lnTo>
                    <a:pt x="1632" y="797"/>
                  </a:lnTo>
                  <a:cubicBezTo>
                    <a:pt x="1765" y="855"/>
                    <a:pt x="1870" y="960"/>
                    <a:pt x="1927" y="1093"/>
                  </a:cubicBezTo>
                  <a:lnTo>
                    <a:pt x="1937" y="1112"/>
                  </a:lnTo>
                  <a:cubicBezTo>
                    <a:pt x="1985" y="1246"/>
                    <a:pt x="1985" y="1398"/>
                    <a:pt x="1937" y="1532"/>
                  </a:cubicBezTo>
                  <a:lnTo>
                    <a:pt x="1927" y="1551"/>
                  </a:lnTo>
                  <a:cubicBezTo>
                    <a:pt x="1870" y="1685"/>
                    <a:pt x="1765" y="1790"/>
                    <a:pt x="1632" y="1847"/>
                  </a:cubicBezTo>
                  <a:lnTo>
                    <a:pt x="1613" y="1856"/>
                  </a:lnTo>
                  <a:cubicBezTo>
                    <a:pt x="1546" y="1885"/>
                    <a:pt x="1474" y="1899"/>
                    <a:pt x="1403" y="1899"/>
                  </a:cubicBezTo>
                  <a:cubicBezTo>
                    <a:pt x="1331" y="1899"/>
                    <a:pt x="1260" y="1885"/>
                    <a:pt x="1193" y="1856"/>
                  </a:cubicBezTo>
                  <a:lnTo>
                    <a:pt x="1174" y="1847"/>
                  </a:lnTo>
                  <a:cubicBezTo>
                    <a:pt x="1040" y="1790"/>
                    <a:pt x="935" y="1685"/>
                    <a:pt x="878" y="1551"/>
                  </a:cubicBezTo>
                  <a:lnTo>
                    <a:pt x="868" y="1532"/>
                  </a:lnTo>
                  <a:cubicBezTo>
                    <a:pt x="811" y="1398"/>
                    <a:pt x="811" y="1246"/>
                    <a:pt x="868" y="1112"/>
                  </a:cubicBezTo>
                  <a:lnTo>
                    <a:pt x="878" y="1093"/>
                  </a:lnTo>
                  <a:cubicBezTo>
                    <a:pt x="935" y="960"/>
                    <a:pt x="1040" y="855"/>
                    <a:pt x="1174" y="797"/>
                  </a:cubicBezTo>
                  <a:lnTo>
                    <a:pt x="1193" y="788"/>
                  </a:lnTo>
                  <a:cubicBezTo>
                    <a:pt x="1260" y="764"/>
                    <a:pt x="1331" y="752"/>
                    <a:pt x="1403" y="752"/>
                  </a:cubicBezTo>
                  <a:close/>
                  <a:moveTo>
                    <a:pt x="1403" y="1"/>
                  </a:moveTo>
                  <a:cubicBezTo>
                    <a:pt x="1298" y="1"/>
                    <a:pt x="1193" y="72"/>
                    <a:pt x="1193" y="216"/>
                  </a:cubicBezTo>
                  <a:lnTo>
                    <a:pt x="1193" y="349"/>
                  </a:lnTo>
                  <a:cubicBezTo>
                    <a:pt x="1069" y="378"/>
                    <a:pt x="964" y="425"/>
                    <a:pt x="859" y="483"/>
                  </a:cubicBezTo>
                  <a:lnTo>
                    <a:pt x="763" y="387"/>
                  </a:lnTo>
                  <a:cubicBezTo>
                    <a:pt x="717" y="341"/>
                    <a:pt x="666" y="322"/>
                    <a:pt x="617" y="322"/>
                  </a:cubicBezTo>
                  <a:cubicBezTo>
                    <a:pt x="453" y="322"/>
                    <a:pt x="313" y="538"/>
                    <a:pt x="468" y="693"/>
                  </a:cubicBezTo>
                  <a:lnTo>
                    <a:pt x="563" y="788"/>
                  </a:lnTo>
                  <a:cubicBezTo>
                    <a:pt x="496" y="883"/>
                    <a:pt x="449" y="998"/>
                    <a:pt x="430" y="1112"/>
                  </a:cubicBezTo>
                  <a:lnTo>
                    <a:pt x="286" y="1112"/>
                  </a:lnTo>
                  <a:cubicBezTo>
                    <a:pt x="0" y="1112"/>
                    <a:pt x="0" y="1532"/>
                    <a:pt x="286" y="1532"/>
                  </a:cubicBezTo>
                  <a:lnTo>
                    <a:pt x="420" y="1532"/>
                  </a:lnTo>
                  <a:cubicBezTo>
                    <a:pt x="449" y="1656"/>
                    <a:pt x="496" y="1761"/>
                    <a:pt x="563" y="1866"/>
                  </a:cubicBezTo>
                  <a:lnTo>
                    <a:pt x="468" y="1961"/>
                  </a:lnTo>
                  <a:cubicBezTo>
                    <a:pt x="314" y="2108"/>
                    <a:pt x="453" y="2323"/>
                    <a:pt x="617" y="2323"/>
                  </a:cubicBezTo>
                  <a:cubicBezTo>
                    <a:pt x="666" y="2323"/>
                    <a:pt x="717" y="2303"/>
                    <a:pt x="763" y="2257"/>
                  </a:cubicBezTo>
                  <a:lnTo>
                    <a:pt x="859" y="2162"/>
                  </a:lnTo>
                  <a:cubicBezTo>
                    <a:pt x="964" y="2228"/>
                    <a:pt x="1069" y="2276"/>
                    <a:pt x="1183" y="2295"/>
                  </a:cubicBezTo>
                  <a:lnTo>
                    <a:pt x="1183" y="2429"/>
                  </a:lnTo>
                  <a:cubicBezTo>
                    <a:pt x="1183" y="2572"/>
                    <a:pt x="1291" y="2643"/>
                    <a:pt x="1398" y="2643"/>
                  </a:cubicBezTo>
                  <a:cubicBezTo>
                    <a:pt x="1505" y="2643"/>
                    <a:pt x="1613" y="2572"/>
                    <a:pt x="1613" y="2429"/>
                  </a:cubicBezTo>
                  <a:lnTo>
                    <a:pt x="1613" y="2295"/>
                  </a:lnTo>
                  <a:cubicBezTo>
                    <a:pt x="1727" y="2276"/>
                    <a:pt x="1841" y="2228"/>
                    <a:pt x="1937" y="2162"/>
                  </a:cubicBezTo>
                  <a:lnTo>
                    <a:pt x="2032" y="2257"/>
                  </a:lnTo>
                  <a:cubicBezTo>
                    <a:pt x="2079" y="2304"/>
                    <a:pt x="2132" y="2324"/>
                    <a:pt x="2182" y="2324"/>
                  </a:cubicBezTo>
                  <a:cubicBezTo>
                    <a:pt x="2345" y="2324"/>
                    <a:pt x="2484" y="2115"/>
                    <a:pt x="2338" y="1961"/>
                  </a:cubicBezTo>
                  <a:lnTo>
                    <a:pt x="2233" y="1866"/>
                  </a:lnTo>
                  <a:cubicBezTo>
                    <a:pt x="2299" y="1761"/>
                    <a:pt x="2347" y="1656"/>
                    <a:pt x="2376" y="1532"/>
                  </a:cubicBezTo>
                  <a:lnTo>
                    <a:pt x="2509" y="1532"/>
                  </a:lnTo>
                  <a:cubicBezTo>
                    <a:pt x="2786" y="1532"/>
                    <a:pt x="2786" y="1112"/>
                    <a:pt x="2509" y="1112"/>
                  </a:cubicBezTo>
                  <a:lnTo>
                    <a:pt x="2376" y="1112"/>
                  </a:lnTo>
                  <a:cubicBezTo>
                    <a:pt x="2347" y="998"/>
                    <a:pt x="2299" y="883"/>
                    <a:pt x="2242" y="788"/>
                  </a:cubicBezTo>
                  <a:lnTo>
                    <a:pt x="2338" y="693"/>
                  </a:lnTo>
                  <a:cubicBezTo>
                    <a:pt x="2491" y="539"/>
                    <a:pt x="2348" y="330"/>
                    <a:pt x="2183" y="330"/>
                  </a:cubicBezTo>
                  <a:cubicBezTo>
                    <a:pt x="2132" y="330"/>
                    <a:pt x="2079" y="350"/>
                    <a:pt x="2032" y="397"/>
                  </a:cubicBezTo>
                  <a:lnTo>
                    <a:pt x="1937" y="492"/>
                  </a:lnTo>
                  <a:cubicBezTo>
                    <a:pt x="1841" y="425"/>
                    <a:pt x="1727" y="378"/>
                    <a:pt x="1613" y="359"/>
                  </a:cubicBezTo>
                  <a:lnTo>
                    <a:pt x="1613" y="216"/>
                  </a:lnTo>
                  <a:cubicBezTo>
                    <a:pt x="1613" y="72"/>
                    <a:pt x="1508" y="1"/>
                    <a:pt x="1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2"/>
          <p:cNvGrpSpPr/>
          <p:nvPr/>
        </p:nvGrpSpPr>
        <p:grpSpPr>
          <a:xfrm>
            <a:off x="7223269" y="1344080"/>
            <a:ext cx="387992" cy="371625"/>
            <a:chOff x="4111994" y="3682455"/>
            <a:chExt cx="387992" cy="371625"/>
          </a:xfrm>
        </p:grpSpPr>
        <p:sp>
          <p:nvSpPr>
            <p:cNvPr id="694" name="Google Shape;694;p52"/>
            <p:cNvSpPr/>
            <p:nvPr/>
          </p:nvSpPr>
          <p:spPr>
            <a:xfrm>
              <a:off x="4111994" y="3682455"/>
              <a:ext cx="386179" cy="371572"/>
            </a:xfrm>
            <a:custGeom>
              <a:avLst/>
              <a:gdLst/>
              <a:ahLst/>
              <a:cxnLst/>
              <a:rect l="l" t="t" r="r" b="b"/>
              <a:pathLst>
                <a:path w="14699" h="14143" extrusionOk="0">
                  <a:moveTo>
                    <a:pt x="7623" y="1546"/>
                  </a:moveTo>
                  <a:cubicBezTo>
                    <a:pt x="9044" y="1546"/>
                    <a:pt x="10458" y="2093"/>
                    <a:pt x="11529" y="3164"/>
                  </a:cubicBezTo>
                  <a:cubicBezTo>
                    <a:pt x="13485" y="5113"/>
                    <a:pt x="13700" y="8199"/>
                    <a:pt x="12035" y="10398"/>
                  </a:cubicBezTo>
                  <a:lnTo>
                    <a:pt x="12028" y="10398"/>
                  </a:lnTo>
                  <a:lnTo>
                    <a:pt x="4294" y="2664"/>
                  </a:lnTo>
                  <a:cubicBezTo>
                    <a:pt x="5285" y="1914"/>
                    <a:pt x="6456" y="1546"/>
                    <a:pt x="7623" y="1546"/>
                  </a:cubicBezTo>
                  <a:close/>
                  <a:moveTo>
                    <a:pt x="3198" y="3760"/>
                  </a:moveTo>
                  <a:lnTo>
                    <a:pt x="10932" y="11494"/>
                  </a:lnTo>
                  <a:cubicBezTo>
                    <a:pt x="9959" y="12225"/>
                    <a:pt x="8794" y="12598"/>
                    <a:pt x="7620" y="12598"/>
                  </a:cubicBezTo>
                  <a:cubicBezTo>
                    <a:pt x="6777" y="12598"/>
                    <a:pt x="5930" y="12406"/>
                    <a:pt x="5147" y="12014"/>
                  </a:cubicBezTo>
                  <a:cubicBezTo>
                    <a:pt x="3275" y="11078"/>
                    <a:pt x="2096" y="9164"/>
                    <a:pt x="2089" y="7070"/>
                  </a:cubicBezTo>
                  <a:lnTo>
                    <a:pt x="2089" y="7070"/>
                  </a:lnTo>
                  <a:cubicBezTo>
                    <a:pt x="2090" y="5872"/>
                    <a:pt x="2478" y="4716"/>
                    <a:pt x="3198" y="3760"/>
                  </a:cubicBezTo>
                  <a:close/>
                  <a:moveTo>
                    <a:pt x="7617" y="1"/>
                  </a:moveTo>
                  <a:cubicBezTo>
                    <a:pt x="4759" y="8"/>
                    <a:pt x="2186" y="1728"/>
                    <a:pt x="1090" y="4371"/>
                  </a:cubicBezTo>
                  <a:cubicBezTo>
                    <a:pt x="1" y="7013"/>
                    <a:pt x="604" y="10051"/>
                    <a:pt x="2630" y="12077"/>
                  </a:cubicBezTo>
                  <a:cubicBezTo>
                    <a:pt x="3979" y="13426"/>
                    <a:pt x="5786" y="14143"/>
                    <a:pt x="7626" y="14143"/>
                  </a:cubicBezTo>
                  <a:cubicBezTo>
                    <a:pt x="8538" y="14143"/>
                    <a:pt x="9459" y="13966"/>
                    <a:pt x="10336" y="13603"/>
                  </a:cubicBezTo>
                  <a:cubicBezTo>
                    <a:pt x="12971" y="12507"/>
                    <a:pt x="14692" y="9933"/>
                    <a:pt x="14698" y="7076"/>
                  </a:cubicBezTo>
                  <a:cubicBezTo>
                    <a:pt x="14692" y="3164"/>
                    <a:pt x="11529" y="1"/>
                    <a:pt x="7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4301156" y="3682455"/>
              <a:ext cx="198830" cy="371625"/>
            </a:xfrm>
            <a:custGeom>
              <a:avLst/>
              <a:gdLst/>
              <a:ahLst/>
              <a:cxnLst/>
              <a:rect l="l" t="t" r="r" b="b"/>
              <a:pathLst>
                <a:path w="7568" h="14145" extrusionOk="0">
                  <a:moveTo>
                    <a:pt x="493" y="0"/>
                  </a:moveTo>
                  <a:cubicBezTo>
                    <a:pt x="468" y="0"/>
                    <a:pt x="442" y="1"/>
                    <a:pt x="417" y="1"/>
                  </a:cubicBezTo>
                  <a:cubicBezTo>
                    <a:pt x="278" y="1"/>
                    <a:pt x="139" y="8"/>
                    <a:pt x="0" y="15"/>
                  </a:cubicBezTo>
                  <a:cubicBezTo>
                    <a:pt x="3739" y="230"/>
                    <a:pt x="6666" y="3323"/>
                    <a:pt x="6666" y="7076"/>
                  </a:cubicBezTo>
                  <a:cubicBezTo>
                    <a:pt x="6666" y="10821"/>
                    <a:pt x="3739" y="13915"/>
                    <a:pt x="0" y="14130"/>
                  </a:cubicBezTo>
                  <a:cubicBezTo>
                    <a:pt x="139" y="14137"/>
                    <a:pt x="278" y="14144"/>
                    <a:pt x="417" y="14144"/>
                  </a:cubicBezTo>
                  <a:cubicBezTo>
                    <a:pt x="442" y="14144"/>
                    <a:pt x="468" y="14144"/>
                    <a:pt x="493" y="14144"/>
                  </a:cubicBezTo>
                  <a:cubicBezTo>
                    <a:pt x="4398" y="14144"/>
                    <a:pt x="7568" y="10983"/>
                    <a:pt x="7568" y="7076"/>
                  </a:cubicBezTo>
                  <a:cubicBezTo>
                    <a:pt x="7568" y="3162"/>
                    <a:pt x="4398" y="0"/>
                    <a:pt x="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52"/>
          <p:cNvGrpSpPr/>
          <p:nvPr/>
        </p:nvGrpSpPr>
        <p:grpSpPr>
          <a:xfrm>
            <a:off x="5333572" y="1406187"/>
            <a:ext cx="371782" cy="274285"/>
            <a:chOff x="5223609" y="3731112"/>
            <a:chExt cx="371782" cy="274285"/>
          </a:xfrm>
        </p:grpSpPr>
        <p:sp>
          <p:nvSpPr>
            <p:cNvPr id="697" name="Google Shape;697;p52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highlight>
                  <a:srgbClr val="00FF00"/>
                </a:highlight>
              </a:endParaRPr>
            </a:p>
          </p:txBody>
        </p:sp>
      </p:grpSp>
      <p:sp>
        <p:nvSpPr>
          <p:cNvPr id="699" name="Google Shape;699;p52"/>
          <p:cNvSpPr txBox="1">
            <a:spLocks noGrp="1"/>
          </p:cNvSpPr>
          <p:nvPr>
            <p:ph type="ctrTitle" idx="4294967295"/>
          </p:nvPr>
        </p:nvSpPr>
        <p:spPr>
          <a:xfrm flipH="1">
            <a:off x="2933316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Einsatz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0" name="Google Shape;700;p52"/>
          <p:cNvSpPr txBox="1">
            <a:spLocks noGrp="1"/>
          </p:cNvSpPr>
          <p:nvPr>
            <p:ph type="subTitle" idx="4294967295"/>
          </p:nvPr>
        </p:nvSpPr>
        <p:spPr>
          <a:xfrm flipH="1">
            <a:off x="4577763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Verbesserung des allgemeinen Zustandes der Welt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701" name="Google Shape;701;p52"/>
          <p:cNvSpPr txBox="1">
            <a:spLocks noGrp="1"/>
          </p:cNvSpPr>
          <p:nvPr>
            <p:ph type="ctrTitle" idx="4294967295"/>
          </p:nvPr>
        </p:nvSpPr>
        <p:spPr>
          <a:xfrm flipH="1">
            <a:off x="4838316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Vorteil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2" name="Google Shape;702;p52"/>
          <p:cNvSpPr txBox="1">
            <a:spLocks noGrp="1"/>
          </p:cNvSpPr>
          <p:nvPr>
            <p:ph type="subTitle" idx="4294967295"/>
          </p:nvPr>
        </p:nvSpPr>
        <p:spPr>
          <a:xfrm flipH="1">
            <a:off x="6482763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Kann nicht schnell genug auf Sonderfälle reagieren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703" name="Google Shape;703;p52"/>
          <p:cNvSpPr txBox="1">
            <a:spLocks noGrp="1"/>
          </p:cNvSpPr>
          <p:nvPr>
            <p:ph type="ctrTitle" idx="4294967295"/>
          </p:nvPr>
        </p:nvSpPr>
        <p:spPr>
          <a:xfrm flipH="1">
            <a:off x="6743316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Nachteil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704" name="Google Shape;704;p52"/>
          <p:cNvGrpSpPr/>
          <p:nvPr/>
        </p:nvGrpSpPr>
        <p:grpSpPr>
          <a:xfrm>
            <a:off x="1363868" y="1181522"/>
            <a:ext cx="696939" cy="696743"/>
            <a:chOff x="1392956" y="1213834"/>
            <a:chExt cx="696939" cy="696743"/>
          </a:xfrm>
        </p:grpSpPr>
        <p:sp>
          <p:nvSpPr>
            <p:cNvPr id="705" name="Google Shape;705;p52"/>
            <p:cNvSpPr/>
            <p:nvPr/>
          </p:nvSpPr>
          <p:spPr>
            <a:xfrm>
              <a:off x="1392956" y="1213834"/>
              <a:ext cx="696939" cy="696743"/>
            </a:xfrm>
            <a:custGeom>
              <a:avLst/>
              <a:gdLst/>
              <a:ahLst/>
              <a:cxnLst/>
              <a:rect l="l" t="t" r="r" b="b"/>
              <a:pathLst>
                <a:path w="24884" h="24877" extrusionOk="0">
                  <a:moveTo>
                    <a:pt x="12438" y="0"/>
                  </a:moveTo>
                  <a:cubicBezTo>
                    <a:pt x="5572" y="0"/>
                    <a:pt x="0" y="5572"/>
                    <a:pt x="0" y="12439"/>
                  </a:cubicBezTo>
                  <a:cubicBezTo>
                    <a:pt x="0" y="19311"/>
                    <a:pt x="5572" y="24877"/>
                    <a:pt x="12438" y="24877"/>
                  </a:cubicBezTo>
                  <a:cubicBezTo>
                    <a:pt x="19311" y="24877"/>
                    <a:pt x="24883" y="19311"/>
                    <a:pt x="24883" y="12439"/>
                  </a:cubicBezTo>
                  <a:cubicBezTo>
                    <a:pt x="24883" y="5572"/>
                    <a:pt x="19311" y="0"/>
                    <a:pt x="12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" name="Google Shape;706;p52"/>
            <p:cNvGrpSpPr/>
            <p:nvPr/>
          </p:nvGrpSpPr>
          <p:grpSpPr>
            <a:xfrm>
              <a:off x="1543603" y="1351926"/>
              <a:ext cx="395638" cy="420544"/>
              <a:chOff x="4093603" y="4146138"/>
              <a:chExt cx="395638" cy="420544"/>
            </a:xfrm>
          </p:grpSpPr>
          <p:sp>
            <p:nvSpPr>
              <p:cNvPr id="707" name="Google Shape;707;p52"/>
              <p:cNvSpPr/>
              <p:nvPr/>
            </p:nvSpPr>
            <p:spPr>
              <a:xfrm>
                <a:off x="4158286" y="4218414"/>
                <a:ext cx="266088" cy="326567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12430" extrusionOk="0">
                    <a:moveTo>
                      <a:pt x="5064" y="0"/>
                    </a:moveTo>
                    <a:cubicBezTo>
                      <a:pt x="2865" y="0"/>
                      <a:pt x="958" y="1526"/>
                      <a:pt x="479" y="3669"/>
                    </a:cubicBezTo>
                    <a:cubicBezTo>
                      <a:pt x="1" y="5813"/>
                      <a:pt x="1076" y="8005"/>
                      <a:pt x="3059" y="8941"/>
                    </a:cubicBezTo>
                    <a:cubicBezTo>
                      <a:pt x="3448" y="9128"/>
                      <a:pt x="3691" y="9510"/>
                      <a:pt x="3684" y="9933"/>
                    </a:cubicBezTo>
                    <a:lnTo>
                      <a:pt x="3684" y="11875"/>
                    </a:lnTo>
                    <a:lnTo>
                      <a:pt x="3691" y="11875"/>
                    </a:lnTo>
                    <a:cubicBezTo>
                      <a:pt x="3691" y="12180"/>
                      <a:pt x="3933" y="12430"/>
                      <a:pt x="4239" y="12430"/>
                    </a:cubicBezTo>
                    <a:lnTo>
                      <a:pt x="5896" y="12430"/>
                    </a:lnTo>
                    <a:cubicBezTo>
                      <a:pt x="6201" y="12430"/>
                      <a:pt x="6451" y="12180"/>
                      <a:pt x="6451" y="11875"/>
                    </a:cubicBezTo>
                    <a:lnTo>
                      <a:pt x="6451" y="9933"/>
                    </a:lnTo>
                    <a:cubicBezTo>
                      <a:pt x="6444" y="9510"/>
                      <a:pt x="6687" y="9128"/>
                      <a:pt x="7068" y="8941"/>
                    </a:cubicBezTo>
                    <a:cubicBezTo>
                      <a:pt x="9052" y="8005"/>
                      <a:pt x="10127" y="5813"/>
                      <a:pt x="9649" y="3669"/>
                    </a:cubicBezTo>
                    <a:cubicBezTo>
                      <a:pt x="9170" y="1526"/>
                      <a:pt x="7263" y="0"/>
                      <a:pt x="5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2"/>
              <p:cNvSpPr/>
              <p:nvPr/>
            </p:nvSpPr>
            <p:spPr>
              <a:xfrm>
                <a:off x="4189813" y="4240089"/>
                <a:ext cx="203218" cy="203218"/>
              </a:xfrm>
              <a:custGeom>
                <a:avLst/>
                <a:gdLst/>
                <a:ahLst/>
                <a:cxnLst/>
                <a:rect l="l" t="t" r="r" b="b"/>
                <a:pathLst>
                  <a:path w="7735" h="7735" extrusionOk="0">
                    <a:moveTo>
                      <a:pt x="3871" y="1"/>
                    </a:moveTo>
                    <a:cubicBezTo>
                      <a:pt x="1735" y="1"/>
                      <a:pt x="0" y="1735"/>
                      <a:pt x="0" y="3871"/>
                    </a:cubicBezTo>
                    <a:cubicBezTo>
                      <a:pt x="0" y="6007"/>
                      <a:pt x="1735" y="7734"/>
                      <a:pt x="3871" y="7734"/>
                    </a:cubicBezTo>
                    <a:cubicBezTo>
                      <a:pt x="6007" y="7734"/>
                      <a:pt x="7734" y="6007"/>
                      <a:pt x="7734" y="3871"/>
                    </a:cubicBezTo>
                    <a:cubicBezTo>
                      <a:pt x="7734" y="1735"/>
                      <a:pt x="6007" y="1"/>
                      <a:pt x="38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2"/>
              <p:cNvSpPr/>
              <p:nvPr/>
            </p:nvSpPr>
            <p:spPr>
              <a:xfrm>
                <a:off x="4211671" y="4261947"/>
                <a:ext cx="159658" cy="159684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6078" extrusionOk="0">
                    <a:moveTo>
                      <a:pt x="3039" y="1"/>
                    </a:moveTo>
                    <a:cubicBezTo>
                      <a:pt x="1360" y="1"/>
                      <a:pt x="1" y="1360"/>
                      <a:pt x="1" y="3039"/>
                    </a:cubicBezTo>
                    <a:cubicBezTo>
                      <a:pt x="1" y="4718"/>
                      <a:pt x="1360" y="6077"/>
                      <a:pt x="3039" y="6077"/>
                    </a:cubicBezTo>
                    <a:cubicBezTo>
                      <a:pt x="4717" y="6077"/>
                      <a:pt x="6077" y="4718"/>
                      <a:pt x="6077" y="3039"/>
                    </a:cubicBezTo>
                    <a:cubicBezTo>
                      <a:pt x="6077" y="1360"/>
                      <a:pt x="4717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2"/>
              <p:cNvSpPr/>
              <p:nvPr/>
            </p:nvSpPr>
            <p:spPr>
              <a:xfrm>
                <a:off x="4269629" y="4537677"/>
                <a:ext cx="43586" cy="2900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104" extrusionOk="0">
                    <a:moveTo>
                      <a:pt x="1" y="0"/>
                    </a:moveTo>
                    <a:lnTo>
                      <a:pt x="1" y="548"/>
                    </a:lnTo>
                    <a:cubicBezTo>
                      <a:pt x="1" y="854"/>
                      <a:pt x="250" y="1103"/>
                      <a:pt x="555" y="1103"/>
                    </a:cubicBezTo>
                    <a:lnTo>
                      <a:pt x="1103" y="1103"/>
                    </a:lnTo>
                    <a:cubicBezTo>
                      <a:pt x="1409" y="1103"/>
                      <a:pt x="1658" y="854"/>
                      <a:pt x="1658" y="548"/>
                    </a:cubicBezTo>
                    <a:lnTo>
                      <a:pt x="16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2"/>
              <p:cNvSpPr/>
              <p:nvPr/>
            </p:nvSpPr>
            <p:spPr>
              <a:xfrm>
                <a:off x="4434725" y="4334486"/>
                <a:ext cx="54515" cy="1460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556" extrusionOk="0">
                    <a:moveTo>
                      <a:pt x="348" y="1"/>
                    </a:moveTo>
                    <a:cubicBezTo>
                      <a:pt x="1" y="21"/>
                      <a:pt x="1" y="535"/>
                      <a:pt x="348" y="555"/>
                    </a:cubicBezTo>
                    <a:lnTo>
                      <a:pt x="1728" y="555"/>
                    </a:lnTo>
                    <a:cubicBezTo>
                      <a:pt x="2075" y="535"/>
                      <a:pt x="2075" y="21"/>
                      <a:pt x="17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2"/>
              <p:cNvSpPr/>
              <p:nvPr/>
            </p:nvSpPr>
            <p:spPr>
              <a:xfrm>
                <a:off x="4093603" y="4334460"/>
                <a:ext cx="62896" cy="14634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57" extrusionOk="0">
                    <a:moveTo>
                      <a:pt x="2025" y="1"/>
                    </a:moveTo>
                    <a:cubicBezTo>
                      <a:pt x="2018" y="1"/>
                      <a:pt x="2011" y="1"/>
                      <a:pt x="2005" y="2"/>
                    </a:cubicBezTo>
                    <a:lnTo>
                      <a:pt x="354" y="2"/>
                    </a:lnTo>
                    <a:cubicBezTo>
                      <a:pt x="0" y="22"/>
                      <a:pt x="0" y="536"/>
                      <a:pt x="354" y="556"/>
                    </a:cubicBezTo>
                    <a:lnTo>
                      <a:pt x="2005" y="556"/>
                    </a:lnTo>
                    <a:cubicBezTo>
                      <a:pt x="2011" y="557"/>
                      <a:pt x="2018" y="557"/>
                      <a:pt x="2025" y="557"/>
                    </a:cubicBezTo>
                    <a:cubicBezTo>
                      <a:pt x="2393" y="557"/>
                      <a:pt x="2393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2"/>
              <p:cNvSpPr/>
              <p:nvPr/>
            </p:nvSpPr>
            <p:spPr>
              <a:xfrm>
                <a:off x="4284210" y="4146138"/>
                <a:ext cx="14424" cy="5041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919" extrusionOk="0">
                    <a:moveTo>
                      <a:pt x="277" y="1"/>
                    </a:moveTo>
                    <a:cubicBezTo>
                      <a:pt x="144" y="1"/>
                      <a:pt x="11" y="88"/>
                      <a:pt x="0" y="261"/>
                    </a:cubicBezTo>
                    <a:lnTo>
                      <a:pt x="0" y="1641"/>
                    </a:lnTo>
                    <a:cubicBezTo>
                      <a:pt x="0" y="1794"/>
                      <a:pt x="125" y="1919"/>
                      <a:pt x="278" y="1919"/>
                    </a:cubicBezTo>
                    <a:cubicBezTo>
                      <a:pt x="430" y="1919"/>
                      <a:pt x="548" y="1794"/>
                      <a:pt x="548" y="1641"/>
                    </a:cubicBezTo>
                    <a:lnTo>
                      <a:pt x="548" y="261"/>
                    </a:lnTo>
                    <a:cubicBezTo>
                      <a:pt x="541" y="88"/>
                      <a:pt x="410" y="1"/>
                      <a:pt x="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2"/>
              <p:cNvSpPr/>
              <p:nvPr/>
            </p:nvSpPr>
            <p:spPr>
              <a:xfrm>
                <a:off x="4358561" y="4183813"/>
                <a:ext cx="29294" cy="3315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2" extrusionOk="0">
                    <a:moveTo>
                      <a:pt x="745" y="0"/>
                    </a:moveTo>
                    <a:cubicBezTo>
                      <a:pt x="662" y="0"/>
                      <a:pt x="578" y="39"/>
                      <a:pt x="521" y="131"/>
                    </a:cubicBezTo>
                    <a:lnTo>
                      <a:pt x="104" y="852"/>
                    </a:lnTo>
                    <a:cubicBezTo>
                      <a:pt x="0" y="1033"/>
                      <a:pt x="132" y="1262"/>
                      <a:pt x="347" y="1262"/>
                    </a:cubicBezTo>
                    <a:cubicBezTo>
                      <a:pt x="444" y="1262"/>
                      <a:pt x="534" y="1213"/>
                      <a:pt x="583" y="1130"/>
                    </a:cubicBezTo>
                    <a:lnTo>
                      <a:pt x="999" y="409"/>
                    </a:lnTo>
                    <a:cubicBezTo>
                      <a:pt x="1114" y="193"/>
                      <a:pt x="931" y="0"/>
                      <a:pt x="7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52"/>
              <p:cNvSpPr/>
              <p:nvPr/>
            </p:nvSpPr>
            <p:spPr>
              <a:xfrm>
                <a:off x="4195277" y="4466505"/>
                <a:ext cx="29268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267" extrusionOk="0">
                    <a:moveTo>
                      <a:pt x="748" y="1"/>
                    </a:moveTo>
                    <a:cubicBezTo>
                      <a:pt x="664" y="1"/>
                      <a:pt x="579" y="41"/>
                      <a:pt x="521" y="136"/>
                    </a:cubicBezTo>
                    <a:lnTo>
                      <a:pt x="105" y="850"/>
                    </a:lnTo>
                    <a:cubicBezTo>
                      <a:pt x="1" y="1038"/>
                      <a:pt x="132" y="1267"/>
                      <a:pt x="347" y="1267"/>
                    </a:cubicBezTo>
                    <a:cubicBezTo>
                      <a:pt x="444" y="1267"/>
                      <a:pt x="535" y="1211"/>
                      <a:pt x="583" y="1128"/>
                    </a:cubicBezTo>
                    <a:lnTo>
                      <a:pt x="999" y="413"/>
                    </a:lnTo>
                    <a:cubicBezTo>
                      <a:pt x="1114" y="194"/>
                      <a:pt x="933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52"/>
              <p:cNvSpPr/>
              <p:nvPr/>
            </p:nvSpPr>
            <p:spPr>
              <a:xfrm>
                <a:off x="4195172" y="4183813"/>
                <a:ext cx="29294" cy="3315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2" extrusionOk="0">
                    <a:moveTo>
                      <a:pt x="366" y="0"/>
                    </a:moveTo>
                    <a:cubicBezTo>
                      <a:pt x="180" y="0"/>
                      <a:pt x="1" y="193"/>
                      <a:pt x="116" y="409"/>
                    </a:cubicBezTo>
                    <a:lnTo>
                      <a:pt x="525" y="1130"/>
                    </a:lnTo>
                    <a:cubicBezTo>
                      <a:pt x="573" y="1213"/>
                      <a:pt x="670" y="1262"/>
                      <a:pt x="768" y="1262"/>
                    </a:cubicBezTo>
                    <a:cubicBezTo>
                      <a:pt x="976" y="1262"/>
                      <a:pt x="1114" y="1033"/>
                      <a:pt x="1003" y="852"/>
                    </a:cubicBezTo>
                    <a:lnTo>
                      <a:pt x="594" y="131"/>
                    </a:lnTo>
                    <a:cubicBezTo>
                      <a:pt x="534" y="39"/>
                      <a:pt x="450" y="0"/>
                      <a:pt x="3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52"/>
              <p:cNvSpPr/>
              <p:nvPr/>
            </p:nvSpPr>
            <p:spPr>
              <a:xfrm>
                <a:off x="4358272" y="4466505"/>
                <a:ext cx="29294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7" extrusionOk="0">
                    <a:moveTo>
                      <a:pt x="367" y="1"/>
                    </a:moveTo>
                    <a:cubicBezTo>
                      <a:pt x="182" y="1"/>
                      <a:pt x="1" y="194"/>
                      <a:pt x="115" y="413"/>
                    </a:cubicBezTo>
                    <a:lnTo>
                      <a:pt x="532" y="1128"/>
                    </a:lnTo>
                    <a:cubicBezTo>
                      <a:pt x="580" y="1211"/>
                      <a:pt x="670" y="1267"/>
                      <a:pt x="774" y="1267"/>
                    </a:cubicBezTo>
                    <a:cubicBezTo>
                      <a:pt x="982" y="1267"/>
                      <a:pt x="1114" y="1038"/>
                      <a:pt x="1010" y="850"/>
                    </a:cubicBezTo>
                    <a:lnTo>
                      <a:pt x="594" y="136"/>
                    </a:lnTo>
                    <a:cubicBezTo>
                      <a:pt x="536" y="41"/>
                      <a:pt x="451" y="1"/>
                      <a:pt x="3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52"/>
              <p:cNvSpPr/>
              <p:nvPr/>
            </p:nvSpPr>
            <p:spPr>
              <a:xfrm>
                <a:off x="4412315" y="4410335"/>
                <a:ext cx="39934" cy="25668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977" extrusionOk="0">
                    <a:moveTo>
                      <a:pt x="408" y="1"/>
                    </a:moveTo>
                    <a:cubicBezTo>
                      <a:pt x="158" y="1"/>
                      <a:pt x="0" y="375"/>
                      <a:pt x="285" y="526"/>
                    </a:cubicBezTo>
                    <a:lnTo>
                      <a:pt x="999" y="942"/>
                    </a:lnTo>
                    <a:cubicBezTo>
                      <a:pt x="1041" y="963"/>
                      <a:pt x="1090" y="977"/>
                      <a:pt x="1138" y="977"/>
                    </a:cubicBezTo>
                    <a:cubicBezTo>
                      <a:pt x="1422" y="977"/>
                      <a:pt x="1520" y="602"/>
                      <a:pt x="1277" y="464"/>
                    </a:cubicBezTo>
                    <a:lnTo>
                      <a:pt x="562" y="48"/>
                    </a:lnTo>
                    <a:cubicBezTo>
                      <a:pt x="509" y="15"/>
                      <a:pt x="457" y="1"/>
                      <a:pt x="4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52"/>
              <p:cNvSpPr/>
              <p:nvPr/>
            </p:nvSpPr>
            <p:spPr>
              <a:xfrm>
                <a:off x="4130306" y="4247340"/>
                <a:ext cx="39304" cy="25589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74" extrusionOk="0">
                    <a:moveTo>
                      <a:pt x="397" y="1"/>
                    </a:moveTo>
                    <a:cubicBezTo>
                      <a:pt x="153" y="1"/>
                      <a:pt x="0" y="356"/>
                      <a:pt x="254" y="515"/>
                    </a:cubicBezTo>
                    <a:lnTo>
                      <a:pt x="975" y="931"/>
                    </a:lnTo>
                    <a:cubicBezTo>
                      <a:pt x="1017" y="959"/>
                      <a:pt x="1066" y="966"/>
                      <a:pt x="1114" y="973"/>
                    </a:cubicBezTo>
                    <a:lnTo>
                      <a:pt x="1114" y="966"/>
                    </a:lnTo>
                    <a:cubicBezTo>
                      <a:pt x="1398" y="966"/>
                      <a:pt x="1496" y="592"/>
                      <a:pt x="1253" y="453"/>
                    </a:cubicBezTo>
                    <a:lnTo>
                      <a:pt x="531" y="37"/>
                    </a:lnTo>
                    <a:cubicBezTo>
                      <a:pt x="485" y="12"/>
                      <a:pt x="439" y="1"/>
                      <a:pt x="3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52"/>
              <p:cNvSpPr/>
              <p:nvPr/>
            </p:nvSpPr>
            <p:spPr>
              <a:xfrm>
                <a:off x="4413418" y="4247182"/>
                <a:ext cx="39908" cy="25747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980" extrusionOk="0">
                    <a:moveTo>
                      <a:pt x="1114" y="0"/>
                    </a:moveTo>
                    <a:cubicBezTo>
                      <a:pt x="1064" y="0"/>
                      <a:pt x="1011" y="15"/>
                      <a:pt x="957" y="50"/>
                    </a:cubicBezTo>
                    <a:lnTo>
                      <a:pt x="243" y="459"/>
                    </a:lnTo>
                    <a:cubicBezTo>
                      <a:pt x="0" y="605"/>
                      <a:pt x="97" y="972"/>
                      <a:pt x="382" y="979"/>
                    </a:cubicBezTo>
                    <a:cubicBezTo>
                      <a:pt x="430" y="979"/>
                      <a:pt x="479" y="965"/>
                      <a:pt x="520" y="937"/>
                    </a:cubicBezTo>
                    <a:lnTo>
                      <a:pt x="1235" y="528"/>
                    </a:lnTo>
                    <a:cubicBezTo>
                      <a:pt x="1518" y="378"/>
                      <a:pt x="1363" y="0"/>
                      <a:pt x="11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52"/>
              <p:cNvSpPr/>
              <p:nvPr/>
            </p:nvSpPr>
            <p:spPr>
              <a:xfrm>
                <a:off x="4130595" y="4410624"/>
                <a:ext cx="39304" cy="25379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66" extrusionOk="0">
                    <a:moveTo>
                      <a:pt x="1099" y="1"/>
                    </a:moveTo>
                    <a:cubicBezTo>
                      <a:pt x="1056" y="1"/>
                      <a:pt x="1011" y="12"/>
                      <a:pt x="964" y="37"/>
                    </a:cubicBezTo>
                    <a:lnTo>
                      <a:pt x="243" y="453"/>
                    </a:lnTo>
                    <a:cubicBezTo>
                      <a:pt x="0" y="598"/>
                      <a:pt x="104" y="966"/>
                      <a:pt x="382" y="966"/>
                    </a:cubicBezTo>
                    <a:cubicBezTo>
                      <a:pt x="430" y="966"/>
                      <a:pt x="479" y="952"/>
                      <a:pt x="520" y="931"/>
                    </a:cubicBezTo>
                    <a:lnTo>
                      <a:pt x="1242" y="515"/>
                    </a:lnTo>
                    <a:cubicBezTo>
                      <a:pt x="1496" y="356"/>
                      <a:pt x="1343" y="1"/>
                      <a:pt x="1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52"/>
              <p:cNvSpPr/>
              <p:nvPr/>
            </p:nvSpPr>
            <p:spPr>
              <a:xfrm>
                <a:off x="4255231" y="4494118"/>
                <a:ext cx="72565" cy="50864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936" extrusionOk="0">
                    <a:moveTo>
                      <a:pt x="1" y="1"/>
                    </a:moveTo>
                    <a:lnTo>
                      <a:pt x="1" y="1381"/>
                    </a:lnTo>
                    <a:cubicBezTo>
                      <a:pt x="1" y="1686"/>
                      <a:pt x="243" y="1936"/>
                      <a:pt x="549" y="1936"/>
                    </a:cubicBezTo>
                    <a:lnTo>
                      <a:pt x="2206" y="1936"/>
                    </a:lnTo>
                    <a:cubicBezTo>
                      <a:pt x="2511" y="1936"/>
                      <a:pt x="2761" y="1686"/>
                      <a:pt x="2761" y="1381"/>
                    </a:cubicBezTo>
                    <a:lnTo>
                      <a:pt x="2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52"/>
              <p:cNvSpPr/>
              <p:nvPr/>
            </p:nvSpPr>
            <p:spPr>
              <a:xfrm>
                <a:off x="4247954" y="4494118"/>
                <a:ext cx="87120" cy="1460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556" extrusionOk="0">
                    <a:moveTo>
                      <a:pt x="278" y="1"/>
                    </a:moveTo>
                    <a:cubicBezTo>
                      <a:pt x="125" y="1"/>
                      <a:pt x="0" y="125"/>
                      <a:pt x="0" y="278"/>
                    </a:cubicBezTo>
                    <a:cubicBezTo>
                      <a:pt x="0" y="431"/>
                      <a:pt x="125" y="556"/>
                      <a:pt x="278" y="556"/>
                    </a:cubicBezTo>
                    <a:lnTo>
                      <a:pt x="3038" y="556"/>
                    </a:lnTo>
                    <a:cubicBezTo>
                      <a:pt x="3191" y="556"/>
                      <a:pt x="3316" y="431"/>
                      <a:pt x="3316" y="278"/>
                    </a:cubicBezTo>
                    <a:cubicBezTo>
                      <a:pt x="3316" y="125"/>
                      <a:pt x="3191" y="1"/>
                      <a:pt x="3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724" name="Google Shape;724;p52"/>
          <p:cNvSpPr txBox="1">
            <a:spLocks noGrp="1"/>
          </p:cNvSpPr>
          <p:nvPr>
            <p:ph type="subTitle" idx="4294967295"/>
          </p:nvPr>
        </p:nvSpPr>
        <p:spPr>
          <a:xfrm flipH="1">
            <a:off x="763438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Schnelle Entwicklung und gezielte Verteilung von Medikamenten und Impfungen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725" name="Google Shape;725;p52"/>
          <p:cNvSpPr txBox="1">
            <a:spLocks noGrp="1"/>
          </p:cNvSpPr>
          <p:nvPr>
            <p:ph type="ctrTitle" idx="4294967295"/>
          </p:nvPr>
        </p:nvSpPr>
        <p:spPr>
          <a:xfrm flipH="1">
            <a:off x="1023991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Idee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726" name="Google Shape;726;p52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3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Shutdown Pathogen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2" name="Google Shape;732;p53"/>
          <p:cNvSpPr/>
          <p:nvPr/>
        </p:nvSpPr>
        <p:spPr>
          <a:xfrm>
            <a:off x="5170993" y="1194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3"/>
          <p:cNvSpPr/>
          <p:nvPr/>
        </p:nvSpPr>
        <p:spPr>
          <a:xfrm>
            <a:off x="3273193" y="1194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3"/>
          <p:cNvSpPr txBox="1">
            <a:spLocks noGrp="1"/>
          </p:cNvSpPr>
          <p:nvPr>
            <p:ph type="subTitle" idx="4294967295"/>
          </p:nvPr>
        </p:nvSpPr>
        <p:spPr>
          <a:xfrm flipH="1">
            <a:off x="2672763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Mindestens zwei unverbreitete Pathogene, wobei eines gefährlicher ist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2"/>
              </a:solidFill>
            </a:endParaRPr>
          </a:p>
        </p:txBody>
      </p:sp>
      <p:sp>
        <p:nvSpPr>
          <p:cNvPr id="735" name="Google Shape;735;p53"/>
          <p:cNvSpPr/>
          <p:nvPr/>
        </p:nvSpPr>
        <p:spPr>
          <a:xfrm>
            <a:off x="7068793" y="1194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3"/>
          <p:cNvGrpSpPr/>
          <p:nvPr/>
        </p:nvGrpSpPr>
        <p:grpSpPr>
          <a:xfrm>
            <a:off x="3480056" y="1346648"/>
            <a:ext cx="283224" cy="366482"/>
            <a:chOff x="5540369" y="1486761"/>
            <a:chExt cx="283224" cy="366482"/>
          </a:xfrm>
        </p:grpSpPr>
        <p:sp>
          <p:nvSpPr>
            <p:cNvPr id="737" name="Google Shape;737;p53"/>
            <p:cNvSpPr/>
            <p:nvPr/>
          </p:nvSpPr>
          <p:spPr>
            <a:xfrm>
              <a:off x="5540369" y="1486761"/>
              <a:ext cx="283224" cy="366482"/>
            </a:xfrm>
            <a:custGeom>
              <a:avLst/>
              <a:gdLst/>
              <a:ahLst/>
              <a:cxnLst/>
              <a:rect l="l" t="t" r="r" b="b"/>
              <a:pathLst>
                <a:path w="10838" h="14024" extrusionOk="0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5603117" y="1521422"/>
              <a:ext cx="188076" cy="159572"/>
            </a:xfrm>
            <a:custGeom>
              <a:avLst/>
              <a:gdLst/>
              <a:ahLst/>
              <a:cxnLst/>
              <a:rect l="l" t="t" r="r" b="b"/>
              <a:pathLst>
                <a:path w="2786" h="2644" extrusionOk="0">
                  <a:moveTo>
                    <a:pt x="1403" y="752"/>
                  </a:moveTo>
                  <a:cubicBezTo>
                    <a:pt x="1474" y="752"/>
                    <a:pt x="1546" y="764"/>
                    <a:pt x="1613" y="788"/>
                  </a:cubicBezTo>
                  <a:lnTo>
                    <a:pt x="1632" y="797"/>
                  </a:lnTo>
                  <a:cubicBezTo>
                    <a:pt x="1765" y="855"/>
                    <a:pt x="1870" y="960"/>
                    <a:pt x="1927" y="1093"/>
                  </a:cubicBezTo>
                  <a:lnTo>
                    <a:pt x="1937" y="1112"/>
                  </a:lnTo>
                  <a:cubicBezTo>
                    <a:pt x="1985" y="1246"/>
                    <a:pt x="1985" y="1398"/>
                    <a:pt x="1937" y="1532"/>
                  </a:cubicBezTo>
                  <a:lnTo>
                    <a:pt x="1927" y="1551"/>
                  </a:lnTo>
                  <a:cubicBezTo>
                    <a:pt x="1870" y="1685"/>
                    <a:pt x="1765" y="1790"/>
                    <a:pt x="1632" y="1847"/>
                  </a:cubicBezTo>
                  <a:lnTo>
                    <a:pt x="1613" y="1856"/>
                  </a:lnTo>
                  <a:cubicBezTo>
                    <a:pt x="1546" y="1885"/>
                    <a:pt x="1474" y="1899"/>
                    <a:pt x="1403" y="1899"/>
                  </a:cubicBezTo>
                  <a:cubicBezTo>
                    <a:pt x="1331" y="1899"/>
                    <a:pt x="1260" y="1885"/>
                    <a:pt x="1193" y="1856"/>
                  </a:cubicBezTo>
                  <a:lnTo>
                    <a:pt x="1174" y="1847"/>
                  </a:lnTo>
                  <a:cubicBezTo>
                    <a:pt x="1040" y="1790"/>
                    <a:pt x="935" y="1685"/>
                    <a:pt x="878" y="1551"/>
                  </a:cubicBezTo>
                  <a:lnTo>
                    <a:pt x="868" y="1532"/>
                  </a:lnTo>
                  <a:cubicBezTo>
                    <a:pt x="811" y="1398"/>
                    <a:pt x="811" y="1246"/>
                    <a:pt x="868" y="1112"/>
                  </a:cubicBezTo>
                  <a:lnTo>
                    <a:pt x="878" y="1093"/>
                  </a:lnTo>
                  <a:cubicBezTo>
                    <a:pt x="935" y="960"/>
                    <a:pt x="1040" y="855"/>
                    <a:pt x="1174" y="797"/>
                  </a:cubicBezTo>
                  <a:lnTo>
                    <a:pt x="1193" y="788"/>
                  </a:lnTo>
                  <a:cubicBezTo>
                    <a:pt x="1260" y="764"/>
                    <a:pt x="1331" y="752"/>
                    <a:pt x="1403" y="752"/>
                  </a:cubicBezTo>
                  <a:close/>
                  <a:moveTo>
                    <a:pt x="1403" y="1"/>
                  </a:moveTo>
                  <a:cubicBezTo>
                    <a:pt x="1298" y="1"/>
                    <a:pt x="1193" y="72"/>
                    <a:pt x="1193" y="216"/>
                  </a:cubicBezTo>
                  <a:lnTo>
                    <a:pt x="1193" y="349"/>
                  </a:lnTo>
                  <a:cubicBezTo>
                    <a:pt x="1069" y="378"/>
                    <a:pt x="964" y="425"/>
                    <a:pt x="859" y="483"/>
                  </a:cubicBezTo>
                  <a:lnTo>
                    <a:pt x="763" y="387"/>
                  </a:lnTo>
                  <a:cubicBezTo>
                    <a:pt x="717" y="341"/>
                    <a:pt x="666" y="322"/>
                    <a:pt x="617" y="322"/>
                  </a:cubicBezTo>
                  <a:cubicBezTo>
                    <a:pt x="453" y="322"/>
                    <a:pt x="313" y="538"/>
                    <a:pt x="468" y="693"/>
                  </a:cubicBezTo>
                  <a:lnTo>
                    <a:pt x="563" y="788"/>
                  </a:lnTo>
                  <a:cubicBezTo>
                    <a:pt x="496" y="883"/>
                    <a:pt x="449" y="998"/>
                    <a:pt x="430" y="1112"/>
                  </a:cubicBezTo>
                  <a:lnTo>
                    <a:pt x="286" y="1112"/>
                  </a:lnTo>
                  <a:cubicBezTo>
                    <a:pt x="0" y="1112"/>
                    <a:pt x="0" y="1532"/>
                    <a:pt x="286" y="1532"/>
                  </a:cubicBezTo>
                  <a:lnTo>
                    <a:pt x="420" y="1532"/>
                  </a:lnTo>
                  <a:cubicBezTo>
                    <a:pt x="449" y="1656"/>
                    <a:pt x="496" y="1761"/>
                    <a:pt x="563" y="1866"/>
                  </a:cubicBezTo>
                  <a:lnTo>
                    <a:pt x="468" y="1961"/>
                  </a:lnTo>
                  <a:cubicBezTo>
                    <a:pt x="314" y="2108"/>
                    <a:pt x="453" y="2323"/>
                    <a:pt x="617" y="2323"/>
                  </a:cubicBezTo>
                  <a:cubicBezTo>
                    <a:pt x="666" y="2323"/>
                    <a:pt x="717" y="2303"/>
                    <a:pt x="763" y="2257"/>
                  </a:cubicBezTo>
                  <a:lnTo>
                    <a:pt x="859" y="2162"/>
                  </a:lnTo>
                  <a:cubicBezTo>
                    <a:pt x="964" y="2228"/>
                    <a:pt x="1069" y="2276"/>
                    <a:pt x="1183" y="2295"/>
                  </a:cubicBezTo>
                  <a:lnTo>
                    <a:pt x="1183" y="2429"/>
                  </a:lnTo>
                  <a:cubicBezTo>
                    <a:pt x="1183" y="2572"/>
                    <a:pt x="1291" y="2643"/>
                    <a:pt x="1398" y="2643"/>
                  </a:cubicBezTo>
                  <a:cubicBezTo>
                    <a:pt x="1505" y="2643"/>
                    <a:pt x="1613" y="2572"/>
                    <a:pt x="1613" y="2429"/>
                  </a:cubicBezTo>
                  <a:lnTo>
                    <a:pt x="1613" y="2295"/>
                  </a:lnTo>
                  <a:cubicBezTo>
                    <a:pt x="1727" y="2276"/>
                    <a:pt x="1841" y="2228"/>
                    <a:pt x="1937" y="2162"/>
                  </a:cubicBezTo>
                  <a:lnTo>
                    <a:pt x="2032" y="2257"/>
                  </a:lnTo>
                  <a:cubicBezTo>
                    <a:pt x="2079" y="2304"/>
                    <a:pt x="2132" y="2324"/>
                    <a:pt x="2182" y="2324"/>
                  </a:cubicBezTo>
                  <a:cubicBezTo>
                    <a:pt x="2345" y="2324"/>
                    <a:pt x="2484" y="2115"/>
                    <a:pt x="2338" y="1961"/>
                  </a:cubicBezTo>
                  <a:lnTo>
                    <a:pt x="2233" y="1866"/>
                  </a:lnTo>
                  <a:cubicBezTo>
                    <a:pt x="2299" y="1761"/>
                    <a:pt x="2347" y="1656"/>
                    <a:pt x="2376" y="1532"/>
                  </a:cubicBezTo>
                  <a:lnTo>
                    <a:pt x="2509" y="1532"/>
                  </a:lnTo>
                  <a:cubicBezTo>
                    <a:pt x="2786" y="1532"/>
                    <a:pt x="2786" y="1112"/>
                    <a:pt x="2509" y="1112"/>
                  </a:cubicBezTo>
                  <a:lnTo>
                    <a:pt x="2376" y="1112"/>
                  </a:lnTo>
                  <a:cubicBezTo>
                    <a:pt x="2347" y="998"/>
                    <a:pt x="2299" y="883"/>
                    <a:pt x="2242" y="788"/>
                  </a:cubicBezTo>
                  <a:lnTo>
                    <a:pt x="2338" y="693"/>
                  </a:lnTo>
                  <a:cubicBezTo>
                    <a:pt x="2491" y="539"/>
                    <a:pt x="2348" y="330"/>
                    <a:pt x="2183" y="330"/>
                  </a:cubicBezTo>
                  <a:cubicBezTo>
                    <a:pt x="2132" y="330"/>
                    <a:pt x="2079" y="350"/>
                    <a:pt x="2032" y="397"/>
                  </a:cubicBezTo>
                  <a:lnTo>
                    <a:pt x="1937" y="492"/>
                  </a:lnTo>
                  <a:cubicBezTo>
                    <a:pt x="1841" y="425"/>
                    <a:pt x="1727" y="378"/>
                    <a:pt x="1613" y="359"/>
                  </a:cubicBezTo>
                  <a:lnTo>
                    <a:pt x="1613" y="216"/>
                  </a:lnTo>
                  <a:cubicBezTo>
                    <a:pt x="1613" y="72"/>
                    <a:pt x="1508" y="1"/>
                    <a:pt x="1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3"/>
          <p:cNvGrpSpPr/>
          <p:nvPr/>
        </p:nvGrpSpPr>
        <p:grpSpPr>
          <a:xfrm>
            <a:off x="7223269" y="1344080"/>
            <a:ext cx="387992" cy="371625"/>
            <a:chOff x="4111994" y="3682455"/>
            <a:chExt cx="387992" cy="371625"/>
          </a:xfrm>
        </p:grpSpPr>
        <p:sp>
          <p:nvSpPr>
            <p:cNvPr id="740" name="Google Shape;740;p53"/>
            <p:cNvSpPr/>
            <p:nvPr/>
          </p:nvSpPr>
          <p:spPr>
            <a:xfrm>
              <a:off x="4111994" y="3682455"/>
              <a:ext cx="386179" cy="371572"/>
            </a:xfrm>
            <a:custGeom>
              <a:avLst/>
              <a:gdLst/>
              <a:ahLst/>
              <a:cxnLst/>
              <a:rect l="l" t="t" r="r" b="b"/>
              <a:pathLst>
                <a:path w="14699" h="14143" extrusionOk="0">
                  <a:moveTo>
                    <a:pt x="7623" y="1546"/>
                  </a:moveTo>
                  <a:cubicBezTo>
                    <a:pt x="9044" y="1546"/>
                    <a:pt x="10458" y="2093"/>
                    <a:pt x="11529" y="3164"/>
                  </a:cubicBezTo>
                  <a:cubicBezTo>
                    <a:pt x="13485" y="5113"/>
                    <a:pt x="13700" y="8199"/>
                    <a:pt x="12035" y="10398"/>
                  </a:cubicBezTo>
                  <a:lnTo>
                    <a:pt x="12028" y="10398"/>
                  </a:lnTo>
                  <a:lnTo>
                    <a:pt x="4294" y="2664"/>
                  </a:lnTo>
                  <a:cubicBezTo>
                    <a:pt x="5285" y="1914"/>
                    <a:pt x="6456" y="1546"/>
                    <a:pt x="7623" y="1546"/>
                  </a:cubicBezTo>
                  <a:close/>
                  <a:moveTo>
                    <a:pt x="3198" y="3760"/>
                  </a:moveTo>
                  <a:lnTo>
                    <a:pt x="10932" y="11494"/>
                  </a:lnTo>
                  <a:cubicBezTo>
                    <a:pt x="9959" y="12225"/>
                    <a:pt x="8794" y="12598"/>
                    <a:pt x="7620" y="12598"/>
                  </a:cubicBezTo>
                  <a:cubicBezTo>
                    <a:pt x="6777" y="12598"/>
                    <a:pt x="5930" y="12406"/>
                    <a:pt x="5147" y="12014"/>
                  </a:cubicBezTo>
                  <a:cubicBezTo>
                    <a:pt x="3275" y="11078"/>
                    <a:pt x="2096" y="9164"/>
                    <a:pt x="2089" y="7070"/>
                  </a:cubicBezTo>
                  <a:lnTo>
                    <a:pt x="2089" y="7070"/>
                  </a:lnTo>
                  <a:cubicBezTo>
                    <a:pt x="2090" y="5872"/>
                    <a:pt x="2478" y="4716"/>
                    <a:pt x="3198" y="3760"/>
                  </a:cubicBezTo>
                  <a:close/>
                  <a:moveTo>
                    <a:pt x="7617" y="1"/>
                  </a:moveTo>
                  <a:cubicBezTo>
                    <a:pt x="4759" y="8"/>
                    <a:pt x="2186" y="1728"/>
                    <a:pt x="1090" y="4371"/>
                  </a:cubicBezTo>
                  <a:cubicBezTo>
                    <a:pt x="1" y="7013"/>
                    <a:pt x="604" y="10051"/>
                    <a:pt x="2630" y="12077"/>
                  </a:cubicBezTo>
                  <a:cubicBezTo>
                    <a:pt x="3979" y="13426"/>
                    <a:pt x="5786" y="14143"/>
                    <a:pt x="7626" y="14143"/>
                  </a:cubicBezTo>
                  <a:cubicBezTo>
                    <a:pt x="8538" y="14143"/>
                    <a:pt x="9459" y="13966"/>
                    <a:pt x="10336" y="13603"/>
                  </a:cubicBezTo>
                  <a:cubicBezTo>
                    <a:pt x="12971" y="12507"/>
                    <a:pt x="14692" y="9933"/>
                    <a:pt x="14698" y="7076"/>
                  </a:cubicBezTo>
                  <a:cubicBezTo>
                    <a:pt x="14692" y="3164"/>
                    <a:pt x="11529" y="1"/>
                    <a:pt x="7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4301156" y="3682455"/>
              <a:ext cx="198830" cy="371625"/>
            </a:xfrm>
            <a:custGeom>
              <a:avLst/>
              <a:gdLst/>
              <a:ahLst/>
              <a:cxnLst/>
              <a:rect l="l" t="t" r="r" b="b"/>
              <a:pathLst>
                <a:path w="7568" h="14145" extrusionOk="0">
                  <a:moveTo>
                    <a:pt x="493" y="0"/>
                  </a:moveTo>
                  <a:cubicBezTo>
                    <a:pt x="468" y="0"/>
                    <a:pt x="442" y="1"/>
                    <a:pt x="417" y="1"/>
                  </a:cubicBezTo>
                  <a:cubicBezTo>
                    <a:pt x="278" y="1"/>
                    <a:pt x="139" y="8"/>
                    <a:pt x="0" y="15"/>
                  </a:cubicBezTo>
                  <a:cubicBezTo>
                    <a:pt x="3739" y="230"/>
                    <a:pt x="6666" y="3323"/>
                    <a:pt x="6666" y="7076"/>
                  </a:cubicBezTo>
                  <a:cubicBezTo>
                    <a:pt x="6666" y="10821"/>
                    <a:pt x="3739" y="13915"/>
                    <a:pt x="0" y="14130"/>
                  </a:cubicBezTo>
                  <a:cubicBezTo>
                    <a:pt x="139" y="14137"/>
                    <a:pt x="278" y="14144"/>
                    <a:pt x="417" y="14144"/>
                  </a:cubicBezTo>
                  <a:cubicBezTo>
                    <a:pt x="442" y="14144"/>
                    <a:pt x="468" y="14144"/>
                    <a:pt x="493" y="14144"/>
                  </a:cubicBezTo>
                  <a:cubicBezTo>
                    <a:pt x="4398" y="14144"/>
                    <a:pt x="7568" y="10983"/>
                    <a:pt x="7568" y="7076"/>
                  </a:cubicBezTo>
                  <a:cubicBezTo>
                    <a:pt x="7568" y="3162"/>
                    <a:pt x="4398" y="0"/>
                    <a:pt x="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53"/>
          <p:cNvGrpSpPr/>
          <p:nvPr/>
        </p:nvGrpSpPr>
        <p:grpSpPr>
          <a:xfrm>
            <a:off x="5333572" y="1406187"/>
            <a:ext cx="371782" cy="274285"/>
            <a:chOff x="5223609" y="3731112"/>
            <a:chExt cx="371782" cy="274285"/>
          </a:xfrm>
        </p:grpSpPr>
        <p:sp>
          <p:nvSpPr>
            <p:cNvPr id="743" name="Google Shape;743;p53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744" name="Google Shape;744;p53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highlight>
                  <a:srgbClr val="00FF00"/>
                </a:highlight>
              </a:endParaRPr>
            </a:p>
          </p:txBody>
        </p:sp>
      </p:grpSp>
      <p:sp>
        <p:nvSpPr>
          <p:cNvPr id="745" name="Google Shape;745;p53"/>
          <p:cNvSpPr txBox="1">
            <a:spLocks noGrp="1"/>
          </p:cNvSpPr>
          <p:nvPr>
            <p:ph type="ctrTitle" idx="4294967295"/>
          </p:nvPr>
        </p:nvSpPr>
        <p:spPr>
          <a:xfrm flipH="1">
            <a:off x="2933316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Einsatz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6" name="Google Shape;746;p53"/>
          <p:cNvSpPr txBox="1">
            <a:spLocks noGrp="1"/>
          </p:cNvSpPr>
          <p:nvPr>
            <p:ph type="subTitle" idx="4294967295"/>
          </p:nvPr>
        </p:nvSpPr>
        <p:spPr>
          <a:xfrm flipH="1">
            <a:off x="4577763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Ein Pathogen kann direkt geheilt werden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2"/>
              </a:solidFill>
            </a:endParaRPr>
          </a:p>
        </p:txBody>
      </p:sp>
      <p:sp>
        <p:nvSpPr>
          <p:cNvPr id="747" name="Google Shape;747;p53"/>
          <p:cNvSpPr txBox="1">
            <a:spLocks noGrp="1"/>
          </p:cNvSpPr>
          <p:nvPr>
            <p:ph type="ctrTitle" idx="4294967295"/>
          </p:nvPr>
        </p:nvSpPr>
        <p:spPr>
          <a:xfrm flipH="1">
            <a:off x="4838316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Vorteil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8" name="Google Shape;748;p53"/>
          <p:cNvSpPr txBox="1">
            <a:spLocks noGrp="1"/>
          </p:cNvSpPr>
          <p:nvPr>
            <p:ph type="subTitle" idx="4294967295"/>
          </p:nvPr>
        </p:nvSpPr>
        <p:spPr>
          <a:xfrm flipH="1">
            <a:off x="6482763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Kann fehlschlagen, wenn andere Pathogene sich nicht schnell verbreiten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2"/>
              </a:solidFill>
            </a:endParaRPr>
          </a:p>
        </p:txBody>
      </p:sp>
      <p:sp>
        <p:nvSpPr>
          <p:cNvPr id="749" name="Google Shape;749;p53"/>
          <p:cNvSpPr txBox="1">
            <a:spLocks noGrp="1"/>
          </p:cNvSpPr>
          <p:nvPr>
            <p:ph type="ctrTitle" idx="4294967295"/>
          </p:nvPr>
        </p:nvSpPr>
        <p:spPr>
          <a:xfrm flipH="1">
            <a:off x="6743316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Nachteil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750" name="Google Shape;750;p53"/>
          <p:cNvGrpSpPr/>
          <p:nvPr/>
        </p:nvGrpSpPr>
        <p:grpSpPr>
          <a:xfrm>
            <a:off x="1363868" y="1181522"/>
            <a:ext cx="696939" cy="696743"/>
            <a:chOff x="1392956" y="1213834"/>
            <a:chExt cx="696939" cy="696743"/>
          </a:xfrm>
        </p:grpSpPr>
        <p:sp>
          <p:nvSpPr>
            <p:cNvPr id="751" name="Google Shape;751;p53"/>
            <p:cNvSpPr/>
            <p:nvPr/>
          </p:nvSpPr>
          <p:spPr>
            <a:xfrm>
              <a:off x="1392956" y="1213834"/>
              <a:ext cx="696939" cy="696743"/>
            </a:xfrm>
            <a:custGeom>
              <a:avLst/>
              <a:gdLst/>
              <a:ahLst/>
              <a:cxnLst/>
              <a:rect l="l" t="t" r="r" b="b"/>
              <a:pathLst>
                <a:path w="24884" h="24877" extrusionOk="0">
                  <a:moveTo>
                    <a:pt x="12438" y="0"/>
                  </a:moveTo>
                  <a:cubicBezTo>
                    <a:pt x="5572" y="0"/>
                    <a:pt x="0" y="5572"/>
                    <a:pt x="0" y="12439"/>
                  </a:cubicBezTo>
                  <a:cubicBezTo>
                    <a:pt x="0" y="19311"/>
                    <a:pt x="5572" y="24877"/>
                    <a:pt x="12438" y="24877"/>
                  </a:cubicBezTo>
                  <a:cubicBezTo>
                    <a:pt x="19311" y="24877"/>
                    <a:pt x="24883" y="19311"/>
                    <a:pt x="24883" y="12439"/>
                  </a:cubicBezTo>
                  <a:cubicBezTo>
                    <a:pt x="24883" y="5572"/>
                    <a:pt x="19311" y="0"/>
                    <a:pt x="12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53"/>
            <p:cNvGrpSpPr/>
            <p:nvPr/>
          </p:nvGrpSpPr>
          <p:grpSpPr>
            <a:xfrm>
              <a:off x="1543603" y="1351926"/>
              <a:ext cx="395638" cy="420544"/>
              <a:chOff x="4093603" y="4146138"/>
              <a:chExt cx="395638" cy="420544"/>
            </a:xfrm>
          </p:grpSpPr>
          <p:sp>
            <p:nvSpPr>
              <p:cNvPr id="753" name="Google Shape;753;p53"/>
              <p:cNvSpPr/>
              <p:nvPr/>
            </p:nvSpPr>
            <p:spPr>
              <a:xfrm>
                <a:off x="4158286" y="4218414"/>
                <a:ext cx="266088" cy="326567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12430" extrusionOk="0">
                    <a:moveTo>
                      <a:pt x="5064" y="0"/>
                    </a:moveTo>
                    <a:cubicBezTo>
                      <a:pt x="2865" y="0"/>
                      <a:pt x="958" y="1526"/>
                      <a:pt x="479" y="3669"/>
                    </a:cubicBezTo>
                    <a:cubicBezTo>
                      <a:pt x="1" y="5813"/>
                      <a:pt x="1076" y="8005"/>
                      <a:pt x="3059" y="8941"/>
                    </a:cubicBezTo>
                    <a:cubicBezTo>
                      <a:pt x="3448" y="9128"/>
                      <a:pt x="3691" y="9510"/>
                      <a:pt x="3684" y="9933"/>
                    </a:cubicBezTo>
                    <a:lnTo>
                      <a:pt x="3684" y="11875"/>
                    </a:lnTo>
                    <a:lnTo>
                      <a:pt x="3691" y="11875"/>
                    </a:lnTo>
                    <a:cubicBezTo>
                      <a:pt x="3691" y="12180"/>
                      <a:pt x="3933" y="12430"/>
                      <a:pt x="4239" y="12430"/>
                    </a:cubicBezTo>
                    <a:lnTo>
                      <a:pt x="5896" y="12430"/>
                    </a:lnTo>
                    <a:cubicBezTo>
                      <a:pt x="6201" y="12430"/>
                      <a:pt x="6451" y="12180"/>
                      <a:pt x="6451" y="11875"/>
                    </a:cubicBezTo>
                    <a:lnTo>
                      <a:pt x="6451" y="9933"/>
                    </a:lnTo>
                    <a:cubicBezTo>
                      <a:pt x="6444" y="9510"/>
                      <a:pt x="6687" y="9128"/>
                      <a:pt x="7068" y="8941"/>
                    </a:cubicBezTo>
                    <a:cubicBezTo>
                      <a:pt x="9052" y="8005"/>
                      <a:pt x="10127" y="5813"/>
                      <a:pt x="9649" y="3669"/>
                    </a:cubicBezTo>
                    <a:cubicBezTo>
                      <a:pt x="9170" y="1526"/>
                      <a:pt x="7263" y="0"/>
                      <a:pt x="5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3"/>
              <p:cNvSpPr/>
              <p:nvPr/>
            </p:nvSpPr>
            <p:spPr>
              <a:xfrm>
                <a:off x="4189813" y="4240089"/>
                <a:ext cx="203218" cy="203218"/>
              </a:xfrm>
              <a:custGeom>
                <a:avLst/>
                <a:gdLst/>
                <a:ahLst/>
                <a:cxnLst/>
                <a:rect l="l" t="t" r="r" b="b"/>
                <a:pathLst>
                  <a:path w="7735" h="7735" extrusionOk="0">
                    <a:moveTo>
                      <a:pt x="3871" y="1"/>
                    </a:moveTo>
                    <a:cubicBezTo>
                      <a:pt x="1735" y="1"/>
                      <a:pt x="0" y="1735"/>
                      <a:pt x="0" y="3871"/>
                    </a:cubicBezTo>
                    <a:cubicBezTo>
                      <a:pt x="0" y="6007"/>
                      <a:pt x="1735" y="7734"/>
                      <a:pt x="3871" y="7734"/>
                    </a:cubicBezTo>
                    <a:cubicBezTo>
                      <a:pt x="6007" y="7734"/>
                      <a:pt x="7734" y="6007"/>
                      <a:pt x="7734" y="3871"/>
                    </a:cubicBezTo>
                    <a:cubicBezTo>
                      <a:pt x="7734" y="1735"/>
                      <a:pt x="6007" y="1"/>
                      <a:pt x="38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3"/>
              <p:cNvSpPr/>
              <p:nvPr/>
            </p:nvSpPr>
            <p:spPr>
              <a:xfrm>
                <a:off x="4211671" y="4261947"/>
                <a:ext cx="159658" cy="159684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6078" extrusionOk="0">
                    <a:moveTo>
                      <a:pt x="3039" y="1"/>
                    </a:moveTo>
                    <a:cubicBezTo>
                      <a:pt x="1360" y="1"/>
                      <a:pt x="1" y="1360"/>
                      <a:pt x="1" y="3039"/>
                    </a:cubicBezTo>
                    <a:cubicBezTo>
                      <a:pt x="1" y="4718"/>
                      <a:pt x="1360" y="6077"/>
                      <a:pt x="3039" y="6077"/>
                    </a:cubicBezTo>
                    <a:cubicBezTo>
                      <a:pt x="4717" y="6077"/>
                      <a:pt x="6077" y="4718"/>
                      <a:pt x="6077" y="3039"/>
                    </a:cubicBezTo>
                    <a:cubicBezTo>
                      <a:pt x="6077" y="1360"/>
                      <a:pt x="4717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3"/>
              <p:cNvSpPr/>
              <p:nvPr/>
            </p:nvSpPr>
            <p:spPr>
              <a:xfrm>
                <a:off x="4269629" y="4537677"/>
                <a:ext cx="43586" cy="2900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104" extrusionOk="0">
                    <a:moveTo>
                      <a:pt x="1" y="0"/>
                    </a:moveTo>
                    <a:lnTo>
                      <a:pt x="1" y="548"/>
                    </a:lnTo>
                    <a:cubicBezTo>
                      <a:pt x="1" y="854"/>
                      <a:pt x="250" y="1103"/>
                      <a:pt x="555" y="1103"/>
                    </a:cubicBezTo>
                    <a:lnTo>
                      <a:pt x="1103" y="1103"/>
                    </a:lnTo>
                    <a:cubicBezTo>
                      <a:pt x="1409" y="1103"/>
                      <a:pt x="1658" y="854"/>
                      <a:pt x="1658" y="548"/>
                    </a:cubicBezTo>
                    <a:lnTo>
                      <a:pt x="16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3"/>
              <p:cNvSpPr/>
              <p:nvPr/>
            </p:nvSpPr>
            <p:spPr>
              <a:xfrm>
                <a:off x="4434725" y="4334486"/>
                <a:ext cx="54515" cy="1460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556" extrusionOk="0">
                    <a:moveTo>
                      <a:pt x="348" y="1"/>
                    </a:moveTo>
                    <a:cubicBezTo>
                      <a:pt x="1" y="21"/>
                      <a:pt x="1" y="535"/>
                      <a:pt x="348" y="555"/>
                    </a:cubicBezTo>
                    <a:lnTo>
                      <a:pt x="1728" y="555"/>
                    </a:lnTo>
                    <a:cubicBezTo>
                      <a:pt x="2075" y="535"/>
                      <a:pt x="2075" y="21"/>
                      <a:pt x="17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3"/>
              <p:cNvSpPr/>
              <p:nvPr/>
            </p:nvSpPr>
            <p:spPr>
              <a:xfrm>
                <a:off x="4093603" y="4334460"/>
                <a:ext cx="62896" cy="14634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57" extrusionOk="0">
                    <a:moveTo>
                      <a:pt x="2025" y="1"/>
                    </a:moveTo>
                    <a:cubicBezTo>
                      <a:pt x="2018" y="1"/>
                      <a:pt x="2011" y="1"/>
                      <a:pt x="2005" y="2"/>
                    </a:cubicBezTo>
                    <a:lnTo>
                      <a:pt x="354" y="2"/>
                    </a:lnTo>
                    <a:cubicBezTo>
                      <a:pt x="0" y="22"/>
                      <a:pt x="0" y="536"/>
                      <a:pt x="354" y="556"/>
                    </a:cubicBezTo>
                    <a:lnTo>
                      <a:pt x="2005" y="556"/>
                    </a:lnTo>
                    <a:cubicBezTo>
                      <a:pt x="2011" y="557"/>
                      <a:pt x="2018" y="557"/>
                      <a:pt x="2025" y="557"/>
                    </a:cubicBezTo>
                    <a:cubicBezTo>
                      <a:pt x="2393" y="557"/>
                      <a:pt x="2393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3"/>
              <p:cNvSpPr/>
              <p:nvPr/>
            </p:nvSpPr>
            <p:spPr>
              <a:xfrm>
                <a:off x="4284210" y="4146138"/>
                <a:ext cx="14424" cy="5041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919" extrusionOk="0">
                    <a:moveTo>
                      <a:pt x="277" y="1"/>
                    </a:moveTo>
                    <a:cubicBezTo>
                      <a:pt x="144" y="1"/>
                      <a:pt x="11" y="88"/>
                      <a:pt x="0" y="261"/>
                    </a:cubicBezTo>
                    <a:lnTo>
                      <a:pt x="0" y="1641"/>
                    </a:lnTo>
                    <a:cubicBezTo>
                      <a:pt x="0" y="1794"/>
                      <a:pt x="125" y="1919"/>
                      <a:pt x="278" y="1919"/>
                    </a:cubicBezTo>
                    <a:cubicBezTo>
                      <a:pt x="430" y="1919"/>
                      <a:pt x="548" y="1794"/>
                      <a:pt x="548" y="1641"/>
                    </a:cubicBezTo>
                    <a:lnTo>
                      <a:pt x="548" y="261"/>
                    </a:lnTo>
                    <a:cubicBezTo>
                      <a:pt x="541" y="88"/>
                      <a:pt x="410" y="1"/>
                      <a:pt x="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3"/>
              <p:cNvSpPr/>
              <p:nvPr/>
            </p:nvSpPr>
            <p:spPr>
              <a:xfrm>
                <a:off x="4358561" y="4183813"/>
                <a:ext cx="29294" cy="3315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2" extrusionOk="0">
                    <a:moveTo>
                      <a:pt x="745" y="0"/>
                    </a:moveTo>
                    <a:cubicBezTo>
                      <a:pt x="662" y="0"/>
                      <a:pt x="578" y="39"/>
                      <a:pt x="521" y="131"/>
                    </a:cubicBezTo>
                    <a:lnTo>
                      <a:pt x="104" y="852"/>
                    </a:lnTo>
                    <a:cubicBezTo>
                      <a:pt x="0" y="1033"/>
                      <a:pt x="132" y="1262"/>
                      <a:pt x="347" y="1262"/>
                    </a:cubicBezTo>
                    <a:cubicBezTo>
                      <a:pt x="444" y="1262"/>
                      <a:pt x="534" y="1213"/>
                      <a:pt x="583" y="1130"/>
                    </a:cubicBezTo>
                    <a:lnTo>
                      <a:pt x="999" y="409"/>
                    </a:lnTo>
                    <a:cubicBezTo>
                      <a:pt x="1114" y="193"/>
                      <a:pt x="931" y="0"/>
                      <a:pt x="7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3"/>
              <p:cNvSpPr/>
              <p:nvPr/>
            </p:nvSpPr>
            <p:spPr>
              <a:xfrm>
                <a:off x="4195277" y="4466505"/>
                <a:ext cx="29268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267" extrusionOk="0">
                    <a:moveTo>
                      <a:pt x="748" y="1"/>
                    </a:moveTo>
                    <a:cubicBezTo>
                      <a:pt x="664" y="1"/>
                      <a:pt x="579" y="41"/>
                      <a:pt x="521" y="136"/>
                    </a:cubicBezTo>
                    <a:lnTo>
                      <a:pt x="105" y="850"/>
                    </a:lnTo>
                    <a:cubicBezTo>
                      <a:pt x="1" y="1038"/>
                      <a:pt x="132" y="1267"/>
                      <a:pt x="347" y="1267"/>
                    </a:cubicBezTo>
                    <a:cubicBezTo>
                      <a:pt x="444" y="1267"/>
                      <a:pt x="535" y="1211"/>
                      <a:pt x="583" y="1128"/>
                    </a:cubicBezTo>
                    <a:lnTo>
                      <a:pt x="999" y="413"/>
                    </a:lnTo>
                    <a:cubicBezTo>
                      <a:pt x="1114" y="194"/>
                      <a:pt x="933" y="1"/>
                      <a:pt x="7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3"/>
              <p:cNvSpPr/>
              <p:nvPr/>
            </p:nvSpPr>
            <p:spPr>
              <a:xfrm>
                <a:off x="4195172" y="4183813"/>
                <a:ext cx="29294" cy="3315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2" extrusionOk="0">
                    <a:moveTo>
                      <a:pt x="366" y="0"/>
                    </a:moveTo>
                    <a:cubicBezTo>
                      <a:pt x="180" y="0"/>
                      <a:pt x="1" y="193"/>
                      <a:pt x="116" y="409"/>
                    </a:cubicBezTo>
                    <a:lnTo>
                      <a:pt x="525" y="1130"/>
                    </a:lnTo>
                    <a:cubicBezTo>
                      <a:pt x="573" y="1213"/>
                      <a:pt x="670" y="1262"/>
                      <a:pt x="768" y="1262"/>
                    </a:cubicBezTo>
                    <a:cubicBezTo>
                      <a:pt x="976" y="1262"/>
                      <a:pt x="1114" y="1033"/>
                      <a:pt x="1003" y="852"/>
                    </a:cubicBezTo>
                    <a:lnTo>
                      <a:pt x="594" y="131"/>
                    </a:lnTo>
                    <a:cubicBezTo>
                      <a:pt x="534" y="39"/>
                      <a:pt x="450" y="0"/>
                      <a:pt x="3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3"/>
              <p:cNvSpPr/>
              <p:nvPr/>
            </p:nvSpPr>
            <p:spPr>
              <a:xfrm>
                <a:off x="4358272" y="4466505"/>
                <a:ext cx="29294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7" extrusionOk="0">
                    <a:moveTo>
                      <a:pt x="367" y="1"/>
                    </a:moveTo>
                    <a:cubicBezTo>
                      <a:pt x="182" y="1"/>
                      <a:pt x="1" y="194"/>
                      <a:pt x="115" y="413"/>
                    </a:cubicBezTo>
                    <a:lnTo>
                      <a:pt x="532" y="1128"/>
                    </a:lnTo>
                    <a:cubicBezTo>
                      <a:pt x="580" y="1211"/>
                      <a:pt x="670" y="1267"/>
                      <a:pt x="774" y="1267"/>
                    </a:cubicBezTo>
                    <a:cubicBezTo>
                      <a:pt x="982" y="1267"/>
                      <a:pt x="1114" y="1038"/>
                      <a:pt x="1010" y="850"/>
                    </a:cubicBezTo>
                    <a:lnTo>
                      <a:pt x="594" y="136"/>
                    </a:lnTo>
                    <a:cubicBezTo>
                      <a:pt x="536" y="41"/>
                      <a:pt x="451" y="1"/>
                      <a:pt x="3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3"/>
              <p:cNvSpPr/>
              <p:nvPr/>
            </p:nvSpPr>
            <p:spPr>
              <a:xfrm>
                <a:off x="4412315" y="4410335"/>
                <a:ext cx="39934" cy="25668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977" extrusionOk="0">
                    <a:moveTo>
                      <a:pt x="408" y="1"/>
                    </a:moveTo>
                    <a:cubicBezTo>
                      <a:pt x="158" y="1"/>
                      <a:pt x="0" y="375"/>
                      <a:pt x="285" y="526"/>
                    </a:cubicBezTo>
                    <a:lnTo>
                      <a:pt x="999" y="942"/>
                    </a:lnTo>
                    <a:cubicBezTo>
                      <a:pt x="1041" y="963"/>
                      <a:pt x="1090" y="977"/>
                      <a:pt x="1138" y="977"/>
                    </a:cubicBezTo>
                    <a:cubicBezTo>
                      <a:pt x="1422" y="977"/>
                      <a:pt x="1520" y="602"/>
                      <a:pt x="1277" y="464"/>
                    </a:cubicBezTo>
                    <a:lnTo>
                      <a:pt x="562" y="48"/>
                    </a:lnTo>
                    <a:cubicBezTo>
                      <a:pt x="509" y="15"/>
                      <a:pt x="457" y="1"/>
                      <a:pt x="4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3"/>
              <p:cNvSpPr/>
              <p:nvPr/>
            </p:nvSpPr>
            <p:spPr>
              <a:xfrm>
                <a:off x="4130306" y="4247340"/>
                <a:ext cx="39304" cy="25589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74" extrusionOk="0">
                    <a:moveTo>
                      <a:pt x="397" y="1"/>
                    </a:moveTo>
                    <a:cubicBezTo>
                      <a:pt x="153" y="1"/>
                      <a:pt x="0" y="356"/>
                      <a:pt x="254" y="515"/>
                    </a:cubicBezTo>
                    <a:lnTo>
                      <a:pt x="975" y="931"/>
                    </a:lnTo>
                    <a:cubicBezTo>
                      <a:pt x="1017" y="959"/>
                      <a:pt x="1066" y="966"/>
                      <a:pt x="1114" y="973"/>
                    </a:cubicBezTo>
                    <a:lnTo>
                      <a:pt x="1114" y="966"/>
                    </a:lnTo>
                    <a:cubicBezTo>
                      <a:pt x="1398" y="966"/>
                      <a:pt x="1496" y="592"/>
                      <a:pt x="1253" y="453"/>
                    </a:cubicBezTo>
                    <a:lnTo>
                      <a:pt x="531" y="37"/>
                    </a:lnTo>
                    <a:cubicBezTo>
                      <a:pt x="485" y="12"/>
                      <a:pt x="439" y="1"/>
                      <a:pt x="3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3"/>
              <p:cNvSpPr/>
              <p:nvPr/>
            </p:nvSpPr>
            <p:spPr>
              <a:xfrm>
                <a:off x="4413418" y="4247182"/>
                <a:ext cx="39908" cy="25747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980" extrusionOk="0">
                    <a:moveTo>
                      <a:pt x="1114" y="0"/>
                    </a:moveTo>
                    <a:cubicBezTo>
                      <a:pt x="1064" y="0"/>
                      <a:pt x="1011" y="15"/>
                      <a:pt x="957" y="50"/>
                    </a:cubicBezTo>
                    <a:lnTo>
                      <a:pt x="243" y="459"/>
                    </a:lnTo>
                    <a:cubicBezTo>
                      <a:pt x="0" y="605"/>
                      <a:pt x="97" y="972"/>
                      <a:pt x="382" y="979"/>
                    </a:cubicBezTo>
                    <a:cubicBezTo>
                      <a:pt x="430" y="979"/>
                      <a:pt x="479" y="965"/>
                      <a:pt x="520" y="937"/>
                    </a:cubicBezTo>
                    <a:lnTo>
                      <a:pt x="1235" y="528"/>
                    </a:lnTo>
                    <a:cubicBezTo>
                      <a:pt x="1518" y="378"/>
                      <a:pt x="1363" y="0"/>
                      <a:pt x="11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3"/>
              <p:cNvSpPr/>
              <p:nvPr/>
            </p:nvSpPr>
            <p:spPr>
              <a:xfrm>
                <a:off x="4130595" y="4410624"/>
                <a:ext cx="39304" cy="25379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66" extrusionOk="0">
                    <a:moveTo>
                      <a:pt x="1099" y="1"/>
                    </a:moveTo>
                    <a:cubicBezTo>
                      <a:pt x="1056" y="1"/>
                      <a:pt x="1011" y="12"/>
                      <a:pt x="964" y="37"/>
                    </a:cubicBezTo>
                    <a:lnTo>
                      <a:pt x="243" y="453"/>
                    </a:lnTo>
                    <a:cubicBezTo>
                      <a:pt x="0" y="598"/>
                      <a:pt x="104" y="966"/>
                      <a:pt x="382" y="966"/>
                    </a:cubicBezTo>
                    <a:cubicBezTo>
                      <a:pt x="430" y="966"/>
                      <a:pt x="479" y="952"/>
                      <a:pt x="520" y="931"/>
                    </a:cubicBezTo>
                    <a:lnTo>
                      <a:pt x="1242" y="515"/>
                    </a:lnTo>
                    <a:cubicBezTo>
                      <a:pt x="1496" y="356"/>
                      <a:pt x="1343" y="1"/>
                      <a:pt x="1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53"/>
              <p:cNvSpPr/>
              <p:nvPr/>
            </p:nvSpPr>
            <p:spPr>
              <a:xfrm>
                <a:off x="4255231" y="4494118"/>
                <a:ext cx="72565" cy="50864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936" extrusionOk="0">
                    <a:moveTo>
                      <a:pt x="1" y="1"/>
                    </a:moveTo>
                    <a:lnTo>
                      <a:pt x="1" y="1381"/>
                    </a:lnTo>
                    <a:cubicBezTo>
                      <a:pt x="1" y="1686"/>
                      <a:pt x="243" y="1936"/>
                      <a:pt x="549" y="1936"/>
                    </a:cubicBezTo>
                    <a:lnTo>
                      <a:pt x="2206" y="1936"/>
                    </a:lnTo>
                    <a:cubicBezTo>
                      <a:pt x="2511" y="1936"/>
                      <a:pt x="2761" y="1686"/>
                      <a:pt x="2761" y="1381"/>
                    </a:cubicBezTo>
                    <a:lnTo>
                      <a:pt x="2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53"/>
              <p:cNvSpPr/>
              <p:nvPr/>
            </p:nvSpPr>
            <p:spPr>
              <a:xfrm>
                <a:off x="4247954" y="4494118"/>
                <a:ext cx="87120" cy="1460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556" extrusionOk="0">
                    <a:moveTo>
                      <a:pt x="278" y="1"/>
                    </a:moveTo>
                    <a:cubicBezTo>
                      <a:pt x="125" y="1"/>
                      <a:pt x="0" y="125"/>
                      <a:pt x="0" y="278"/>
                    </a:cubicBezTo>
                    <a:cubicBezTo>
                      <a:pt x="0" y="431"/>
                      <a:pt x="125" y="556"/>
                      <a:pt x="278" y="556"/>
                    </a:cubicBezTo>
                    <a:lnTo>
                      <a:pt x="3038" y="556"/>
                    </a:lnTo>
                    <a:cubicBezTo>
                      <a:pt x="3191" y="556"/>
                      <a:pt x="3316" y="431"/>
                      <a:pt x="3316" y="278"/>
                    </a:cubicBezTo>
                    <a:cubicBezTo>
                      <a:pt x="3316" y="125"/>
                      <a:pt x="3191" y="1"/>
                      <a:pt x="3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770" name="Google Shape;770;p53"/>
          <p:cNvSpPr txBox="1">
            <a:spLocks noGrp="1"/>
          </p:cNvSpPr>
          <p:nvPr>
            <p:ph type="subTitle" idx="4294967295"/>
          </p:nvPr>
        </p:nvSpPr>
        <p:spPr>
          <a:xfrm flipH="1">
            <a:off x="763438" y="25580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Begrenzung eines Pathogens, sodass sich ein anderes ausbreitet.</a:t>
            </a:r>
            <a:endParaRPr sz="1300"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Dadurch ist das Erstere zunächst völlig begrenzt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771" name="Google Shape;771;p53"/>
          <p:cNvSpPr txBox="1">
            <a:spLocks noGrp="1"/>
          </p:cNvSpPr>
          <p:nvPr>
            <p:ph type="ctrTitle" idx="4294967295"/>
          </p:nvPr>
        </p:nvSpPr>
        <p:spPr>
          <a:xfrm flipH="1">
            <a:off x="1023991" y="1948500"/>
            <a:ext cx="137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Idee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772" name="Google Shape;772;p53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4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778" name="Google Shape;778;p54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79" name="Google Shape;7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80" name="Google Shape;780;p54"/>
          <p:cNvSpPr/>
          <p:nvPr/>
        </p:nvSpPr>
        <p:spPr>
          <a:xfrm>
            <a:off x="2805125" y="2002325"/>
            <a:ext cx="1109700" cy="5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4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82" name="Google Shape;782;p54"/>
          <p:cNvSpPr txBox="1"/>
          <p:nvPr/>
        </p:nvSpPr>
        <p:spPr>
          <a:xfrm>
            <a:off x="5566825" y="1571625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1. Choose Strategy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Grundlagen: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Anzahl an infizierten Städten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Pathogene und deren Werte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Aktuelle Weltbevölkerung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etc.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5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788" name="Google Shape;788;p55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9" name="Google Shape;7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90" name="Google Shape;790;p55"/>
          <p:cNvSpPr/>
          <p:nvPr/>
        </p:nvSpPr>
        <p:spPr>
          <a:xfrm>
            <a:off x="2805125" y="2002325"/>
            <a:ext cx="1109700" cy="5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5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92" name="Google Shape;792;p55"/>
          <p:cNvSpPr txBox="1"/>
          <p:nvPr/>
        </p:nvSpPr>
        <p:spPr>
          <a:xfrm>
            <a:off x="5566825" y="1571625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1. Choose Strategy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Beispiel: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793" name="Google Shape;793;p55"/>
          <p:cNvGraphicFramePr/>
          <p:nvPr/>
        </p:nvGraphicFramePr>
        <p:xfrm>
          <a:off x="5652550" y="2193813"/>
          <a:ext cx="3177525" cy="1015275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10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Runde 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Lethality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Mobility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6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799" name="Google Shape;799;p56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00" name="Google Shape;8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01" name="Google Shape;801;p56"/>
          <p:cNvSpPr/>
          <p:nvPr/>
        </p:nvSpPr>
        <p:spPr>
          <a:xfrm>
            <a:off x="2805125" y="2002325"/>
            <a:ext cx="1109700" cy="5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6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03" name="Google Shape;803;p56"/>
          <p:cNvSpPr txBox="1"/>
          <p:nvPr/>
        </p:nvSpPr>
        <p:spPr>
          <a:xfrm>
            <a:off x="5566825" y="1571625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1. Choose Strategy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Beispiel: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804" name="Google Shape;804;p56"/>
          <p:cNvGraphicFramePr/>
          <p:nvPr/>
        </p:nvGraphicFramePr>
        <p:xfrm>
          <a:off x="5652550" y="2193813"/>
          <a:ext cx="3177525" cy="1015275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10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Runde 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Lethality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Mobility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05" name="Google Shape;805;p56"/>
          <p:cNvSpPr txBox="1"/>
          <p:nvPr/>
        </p:nvSpPr>
        <p:spPr>
          <a:xfrm>
            <a:off x="5566825" y="3187213"/>
            <a:ext cx="32532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Shutdown Pathogen, um schwaches Pathogen ausbreiten zu lassen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7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811" name="Google Shape;811;p57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2" name="Google Shape;8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13" name="Google Shape;813;p57"/>
          <p:cNvSpPr/>
          <p:nvPr/>
        </p:nvSpPr>
        <p:spPr>
          <a:xfrm>
            <a:off x="2805125" y="2535725"/>
            <a:ext cx="1109700" cy="5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57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15" name="Google Shape;815;p57"/>
          <p:cNvSpPr txBox="1"/>
          <p:nvPr/>
        </p:nvSpPr>
        <p:spPr>
          <a:xfrm>
            <a:off x="5566825" y="1571625"/>
            <a:ext cx="4680300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2. Choose Action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Grundlagen: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Strategie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Runde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Punktzahl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8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821" name="Google Shape;821;p58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22" name="Google Shape;8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23" name="Google Shape;823;p58"/>
          <p:cNvSpPr/>
          <p:nvPr/>
        </p:nvSpPr>
        <p:spPr>
          <a:xfrm>
            <a:off x="2805125" y="2535725"/>
            <a:ext cx="1109700" cy="5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8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25" name="Google Shape;825;p58"/>
          <p:cNvSpPr txBox="1"/>
          <p:nvPr/>
        </p:nvSpPr>
        <p:spPr>
          <a:xfrm>
            <a:off x="5566825" y="1571625"/>
            <a:ext cx="4680300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2. Choose Action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Beispiel: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826" name="Google Shape;826;p58"/>
          <p:cNvGraphicFramePr/>
          <p:nvPr/>
        </p:nvGraphicFramePr>
        <p:xfrm>
          <a:off x="5652550" y="2193813"/>
          <a:ext cx="3177525" cy="1015275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10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Runde 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Lethality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Mobility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9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832" name="Google Shape;832;p59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3" name="Google Shape;8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34" name="Google Shape;834;p59"/>
          <p:cNvSpPr/>
          <p:nvPr/>
        </p:nvSpPr>
        <p:spPr>
          <a:xfrm>
            <a:off x="2805125" y="2535725"/>
            <a:ext cx="1109700" cy="5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9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36" name="Google Shape;836;p59"/>
          <p:cNvSpPr txBox="1"/>
          <p:nvPr/>
        </p:nvSpPr>
        <p:spPr>
          <a:xfrm>
            <a:off x="5566825" y="1571625"/>
            <a:ext cx="4680300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2. Choose Action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Beispiel: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837" name="Google Shape;837;p59"/>
          <p:cNvGraphicFramePr/>
          <p:nvPr/>
        </p:nvGraphicFramePr>
        <p:xfrm>
          <a:off x="5652550" y="2193813"/>
          <a:ext cx="3177525" cy="1015275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10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Runde 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Lethality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Mobility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8" name="Google Shape;838;p59"/>
          <p:cNvSpPr txBox="1"/>
          <p:nvPr/>
        </p:nvSpPr>
        <p:spPr>
          <a:xfrm>
            <a:off x="5566825" y="3187213"/>
            <a:ext cx="32532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Quarantäne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3"/>
          <p:cNvGrpSpPr/>
          <p:nvPr/>
        </p:nvGrpSpPr>
        <p:grpSpPr>
          <a:xfrm>
            <a:off x="3048383" y="1516470"/>
            <a:ext cx="1055158" cy="703511"/>
            <a:chOff x="3600450" y="1186000"/>
            <a:chExt cx="1457400" cy="971700"/>
          </a:xfrm>
        </p:grpSpPr>
        <p:sp>
          <p:nvSpPr>
            <p:cNvPr id="364" name="Google Shape;364;p33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5" name="Google Shape;365;p33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3"/>
            <p:cNvCxnSpPr>
              <a:stCxn id="364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7" name="Google Shape;367;p33"/>
          <p:cNvSpPr txBox="1">
            <a:spLocks noGrp="1"/>
          </p:cNvSpPr>
          <p:nvPr>
            <p:ph type="title" idx="3"/>
          </p:nvPr>
        </p:nvSpPr>
        <p:spPr>
          <a:xfrm>
            <a:off x="2643625" y="346050"/>
            <a:ext cx="385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Inhalt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8" name="Google Shape;368;p33"/>
          <p:cNvSpPr txBox="1">
            <a:spLocks noGrp="1"/>
          </p:cNvSpPr>
          <p:nvPr>
            <p:ph type="title"/>
          </p:nvPr>
        </p:nvSpPr>
        <p:spPr>
          <a:xfrm>
            <a:off x="3498323" y="1659061"/>
            <a:ext cx="507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2"/>
          </p:nvPr>
        </p:nvSpPr>
        <p:spPr>
          <a:xfrm flipH="1">
            <a:off x="960996" y="1662198"/>
            <a:ext cx="19593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Projektverlauf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70" name="Google Shape;370;p33"/>
          <p:cNvGrpSpPr/>
          <p:nvPr/>
        </p:nvGrpSpPr>
        <p:grpSpPr>
          <a:xfrm flipH="1">
            <a:off x="4583347" y="2219995"/>
            <a:ext cx="1054795" cy="703511"/>
            <a:chOff x="3600750" y="1186000"/>
            <a:chExt cx="1457100" cy="971700"/>
          </a:xfrm>
        </p:grpSpPr>
        <p:sp>
          <p:nvSpPr>
            <p:cNvPr id="371" name="Google Shape;371;p33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2" name="Google Shape;372;p33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3"/>
            <p:cNvCxnSpPr>
              <a:stCxn id="371" idx="2"/>
            </p:cNvCxnSpPr>
            <p:nvPr/>
          </p:nvCxnSpPr>
          <p:spPr>
            <a:xfrm rot="10800000">
              <a:off x="3600750" y="1671850"/>
              <a:ext cx="48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4" name="Google Shape;374;p33"/>
          <p:cNvSpPr txBox="1">
            <a:spLocks noGrp="1"/>
          </p:cNvSpPr>
          <p:nvPr>
            <p:ph type="subTitle" idx="5"/>
          </p:nvPr>
        </p:nvSpPr>
        <p:spPr>
          <a:xfrm flipH="1">
            <a:off x="5762325" y="2365800"/>
            <a:ext cx="19593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Bewertung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33"/>
          <p:cNvSpPr txBox="1">
            <a:spLocks noGrp="1"/>
          </p:cNvSpPr>
          <p:nvPr>
            <p:ph type="title" idx="8"/>
          </p:nvPr>
        </p:nvSpPr>
        <p:spPr>
          <a:xfrm>
            <a:off x="4681117" y="2364533"/>
            <a:ext cx="5070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76" name="Google Shape;376;p33"/>
          <p:cNvGrpSpPr/>
          <p:nvPr/>
        </p:nvGrpSpPr>
        <p:grpSpPr>
          <a:xfrm>
            <a:off x="3048383" y="2923520"/>
            <a:ext cx="1055158" cy="703511"/>
            <a:chOff x="3600450" y="1186000"/>
            <a:chExt cx="1457400" cy="971700"/>
          </a:xfrm>
        </p:grpSpPr>
        <p:sp>
          <p:nvSpPr>
            <p:cNvPr id="377" name="Google Shape;377;p33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8" name="Google Shape;378;p33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33"/>
            <p:cNvCxnSpPr>
              <a:stCxn id="377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0" name="Google Shape;380;p33"/>
          <p:cNvSpPr txBox="1">
            <a:spLocks noGrp="1"/>
          </p:cNvSpPr>
          <p:nvPr>
            <p:ph type="title"/>
          </p:nvPr>
        </p:nvSpPr>
        <p:spPr>
          <a:xfrm>
            <a:off x="3498323" y="3066111"/>
            <a:ext cx="507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2"/>
          </p:nvPr>
        </p:nvSpPr>
        <p:spPr>
          <a:xfrm flipH="1">
            <a:off x="960996" y="3069248"/>
            <a:ext cx="19593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Aktueller Bezug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0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844" name="Google Shape;844;p60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45" name="Google Shape;8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46" name="Google Shape;846;p60"/>
          <p:cNvSpPr/>
          <p:nvPr/>
        </p:nvSpPr>
        <p:spPr>
          <a:xfrm>
            <a:off x="2805125" y="3069125"/>
            <a:ext cx="1109700" cy="11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60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1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853" name="Google Shape;853;p61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54" name="Google Shape;8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55" name="Google Shape;855;p61"/>
          <p:cNvSpPr/>
          <p:nvPr/>
        </p:nvSpPr>
        <p:spPr>
          <a:xfrm>
            <a:off x="3924300" y="3064375"/>
            <a:ext cx="1109700" cy="566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61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57" name="Google Shape;857;p61"/>
          <p:cNvSpPr/>
          <p:nvPr/>
        </p:nvSpPr>
        <p:spPr>
          <a:xfrm>
            <a:off x="2805125" y="3069125"/>
            <a:ext cx="1109700" cy="11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2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863" name="Google Shape;863;p62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64" name="Google Shape;8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65" name="Google Shape;865;p62"/>
          <p:cNvSpPr/>
          <p:nvPr/>
        </p:nvSpPr>
        <p:spPr>
          <a:xfrm>
            <a:off x="2805125" y="3069125"/>
            <a:ext cx="1109700" cy="11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62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67" name="Google Shape;867;p62"/>
          <p:cNvSpPr txBox="1"/>
          <p:nvPr/>
        </p:nvSpPr>
        <p:spPr>
          <a:xfrm>
            <a:off x="5566825" y="1571625"/>
            <a:ext cx="35106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3. Implement Strategy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Grundlagen: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Auswählen valider Ziele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Sortieren nach Signifikanz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Komplexe Signifikanzbewertungen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○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Bsp. Lethality und Population: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Population ^ 1.25 * prevalence * (lethality + 3) ^ 2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Vorausberechnungen basierend auf Reverse Engineering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○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Bsp. Pathogen-Peak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68" name="Google Shape;868;p62"/>
          <p:cNvSpPr/>
          <p:nvPr/>
        </p:nvSpPr>
        <p:spPr>
          <a:xfrm>
            <a:off x="3914675" y="3069125"/>
            <a:ext cx="1109700" cy="568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3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874" name="Google Shape;874;p63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5" name="Google Shape;8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76" name="Google Shape;876;p63"/>
          <p:cNvSpPr/>
          <p:nvPr/>
        </p:nvSpPr>
        <p:spPr>
          <a:xfrm>
            <a:off x="2805125" y="3069125"/>
            <a:ext cx="1109700" cy="11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63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78" name="Google Shape;878;p63"/>
          <p:cNvSpPr txBox="1"/>
          <p:nvPr/>
        </p:nvSpPr>
        <p:spPr>
          <a:xfrm>
            <a:off x="5566825" y="1571625"/>
            <a:ext cx="35106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3. Implement Strategy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Beispiel: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79" name="Google Shape;879;p63"/>
          <p:cNvSpPr/>
          <p:nvPr/>
        </p:nvSpPr>
        <p:spPr>
          <a:xfrm>
            <a:off x="3914675" y="3069125"/>
            <a:ext cx="1109700" cy="568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80" name="Google Shape;880;p63"/>
          <p:cNvGraphicFramePr/>
          <p:nvPr/>
        </p:nvGraphicFramePr>
        <p:xfrm>
          <a:off x="5652550" y="2193813"/>
          <a:ext cx="3177525" cy="1015275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10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Runde 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Lethality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Mobility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4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886" name="Google Shape;886;p64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87" name="Google Shape;8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88" name="Google Shape;888;p64"/>
          <p:cNvSpPr/>
          <p:nvPr/>
        </p:nvSpPr>
        <p:spPr>
          <a:xfrm>
            <a:off x="2805125" y="3069125"/>
            <a:ext cx="1109700" cy="11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64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90" name="Google Shape;890;p64"/>
          <p:cNvSpPr txBox="1"/>
          <p:nvPr/>
        </p:nvSpPr>
        <p:spPr>
          <a:xfrm>
            <a:off x="5566825" y="1571625"/>
            <a:ext cx="35106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3. Implement Strategy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Beispiel: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91" name="Google Shape;891;p64"/>
          <p:cNvSpPr/>
          <p:nvPr/>
        </p:nvSpPr>
        <p:spPr>
          <a:xfrm>
            <a:off x="3914675" y="3069125"/>
            <a:ext cx="1109700" cy="568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92" name="Google Shape;892;p64"/>
          <p:cNvGraphicFramePr/>
          <p:nvPr/>
        </p:nvGraphicFramePr>
        <p:xfrm>
          <a:off x="5652550" y="2193813"/>
          <a:ext cx="3177525" cy="1015275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10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Runde 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Lethality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Mobility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3" name="Google Shape;893;p64"/>
          <p:cNvSpPr/>
          <p:nvPr/>
        </p:nvSpPr>
        <p:spPr>
          <a:xfrm>
            <a:off x="5314950" y="2933700"/>
            <a:ext cx="283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64"/>
          <p:cNvSpPr txBox="1"/>
          <p:nvPr/>
        </p:nvSpPr>
        <p:spPr>
          <a:xfrm>
            <a:off x="5566825" y="3187213"/>
            <a:ext cx="32532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Pathogen 2, um allgemeine Verbreitung zu minimieren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5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900" name="Google Shape;900;p65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01" name="Google Shape;9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02" name="Google Shape;902;p65"/>
          <p:cNvSpPr/>
          <p:nvPr/>
        </p:nvSpPr>
        <p:spPr>
          <a:xfrm>
            <a:off x="2805125" y="3069125"/>
            <a:ext cx="1109700" cy="11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65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04" name="Google Shape;904;p65"/>
          <p:cNvSpPr txBox="1"/>
          <p:nvPr/>
        </p:nvSpPr>
        <p:spPr>
          <a:xfrm>
            <a:off x="5566825" y="1571625"/>
            <a:ext cx="35106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3. Implement Strategy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Grundlagen: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Strategie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05" name="Google Shape;905;p65"/>
          <p:cNvSpPr/>
          <p:nvPr/>
        </p:nvSpPr>
        <p:spPr>
          <a:xfrm>
            <a:off x="3914675" y="3624425"/>
            <a:ext cx="1109700" cy="568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6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911" name="Google Shape;911;p66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2" name="Google Shape;9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13" name="Google Shape;913;p66"/>
          <p:cNvSpPr/>
          <p:nvPr/>
        </p:nvSpPr>
        <p:spPr>
          <a:xfrm>
            <a:off x="2805125" y="3069125"/>
            <a:ext cx="1109700" cy="1123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66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15" name="Google Shape;915;p66"/>
          <p:cNvSpPr txBox="1"/>
          <p:nvPr/>
        </p:nvSpPr>
        <p:spPr>
          <a:xfrm>
            <a:off x="5566825" y="1571625"/>
            <a:ext cx="35106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3. Implement Strategy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Beispiel: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916" name="Google Shape;916;p66"/>
          <p:cNvGraphicFramePr/>
          <p:nvPr/>
        </p:nvGraphicFramePr>
        <p:xfrm>
          <a:off x="5652550" y="2193813"/>
          <a:ext cx="3177525" cy="1015275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10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Runde 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Lethality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Mobility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17" name="Google Shape;917;p66"/>
          <p:cNvSpPr/>
          <p:nvPr/>
        </p:nvSpPr>
        <p:spPr>
          <a:xfrm>
            <a:off x="5314950" y="2933700"/>
            <a:ext cx="283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66"/>
          <p:cNvSpPr txBox="1"/>
          <p:nvPr/>
        </p:nvSpPr>
        <p:spPr>
          <a:xfrm>
            <a:off x="5566825" y="3187213"/>
            <a:ext cx="32532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Pathogen 1, um schwaches Pathogen zu verbreiten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3914675" y="3624425"/>
            <a:ext cx="1109700" cy="568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66"/>
          <p:cNvSpPr/>
          <p:nvPr/>
        </p:nvSpPr>
        <p:spPr>
          <a:xfrm>
            <a:off x="5308875" y="2600525"/>
            <a:ext cx="283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1" name="Google Shape;921;p66"/>
          <p:cNvCxnSpPr/>
          <p:nvPr/>
        </p:nvCxnSpPr>
        <p:spPr>
          <a:xfrm rot="10800000" flipH="1">
            <a:off x="5283825" y="2963250"/>
            <a:ext cx="333300" cy="171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7"/>
          <p:cNvSpPr txBox="1">
            <a:spLocks noGrp="1"/>
          </p:cNvSpPr>
          <p:nvPr>
            <p:ph type="title"/>
          </p:nvPr>
        </p:nvSpPr>
        <p:spPr>
          <a:xfrm>
            <a:off x="617650" y="346150"/>
            <a:ext cx="503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API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927" name="Google Shape;927;p67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8" name="Google Shape;9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5" y="1254325"/>
            <a:ext cx="3754800" cy="33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29" name="Google Shape;929;p67"/>
          <p:cNvSpPr/>
          <p:nvPr/>
        </p:nvSpPr>
        <p:spPr>
          <a:xfrm>
            <a:off x="2805125" y="4200625"/>
            <a:ext cx="1109700" cy="314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67"/>
          <p:cNvSpPr txBox="1"/>
          <p:nvPr/>
        </p:nvSpPr>
        <p:spPr>
          <a:xfrm>
            <a:off x="5248400" y="30480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31" name="Google Shape;931;p67"/>
          <p:cNvSpPr txBox="1"/>
          <p:nvPr/>
        </p:nvSpPr>
        <p:spPr>
          <a:xfrm>
            <a:off x="5566825" y="1571625"/>
            <a:ext cx="35106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4. Return Action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Beispiel: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932" name="Google Shape;932;p67"/>
          <p:cNvGraphicFramePr/>
          <p:nvPr/>
        </p:nvGraphicFramePr>
        <p:xfrm>
          <a:off x="5652550" y="2193813"/>
          <a:ext cx="3177525" cy="1015275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10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Runde 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Lethality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Mobility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Pathogen 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++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33" name="Google Shape;933;p67"/>
          <p:cNvSpPr/>
          <p:nvPr/>
        </p:nvSpPr>
        <p:spPr>
          <a:xfrm>
            <a:off x="5314950" y="2933700"/>
            <a:ext cx="283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67"/>
          <p:cNvSpPr txBox="1"/>
          <p:nvPr/>
        </p:nvSpPr>
        <p:spPr>
          <a:xfrm>
            <a:off x="5566825" y="3187213"/>
            <a:ext cx="32532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{ 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    action: “putUnderQuarantine”,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    city: “virus_1_city”	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}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35" name="Google Shape;935;p67"/>
          <p:cNvSpPr/>
          <p:nvPr/>
        </p:nvSpPr>
        <p:spPr>
          <a:xfrm>
            <a:off x="5308875" y="2600525"/>
            <a:ext cx="283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936;p67"/>
          <p:cNvCxnSpPr/>
          <p:nvPr/>
        </p:nvCxnSpPr>
        <p:spPr>
          <a:xfrm rot="10800000" flipH="1">
            <a:off x="5283825" y="2963250"/>
            <a:ext cx="333300" cy="171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8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Projektverlauf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42" name="Google Shape;942;p68"/>
          <p:cNvCxnSpPr/>
          <p:nvPr/>
        </p:nvCxnSpPr>
        <p:spPr>
          <a:xfrm>
            <a:off x="803050" y="2714450"/>
            <a:ext cx="7558200" cy="2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3" name="Google Shape;943;p68"/>
          <p:cNvSpPr/>
          <p:nvPr/>
        </p:nvSpPr>
        <p:spPr>
          <a:xfrm>
            <a:off x="1356834" y="13977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68"/>
          <p:cNvSpPr/>
          <p:nvPr/>
        </p:nvSpPr>
        <p:spPr>
          <a:xfrm>
            <a:off x="3188765" y="30954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68"/>
          <p:cNvSpPr/>
          <p:nvPr/>
        </p:nvSpPr>
        <p:spPr>
          <a:xfrm>
            <a:off x="5021128" y="13977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68"/>
          <p:cNvSpPr/>
          <p:nvPr/>
        </p:nvSpPr>
        <p:spPr>
          <a:xfrm>
            <a:off x="6866022" y="30954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7" name="Google Shape;947;p68"/>
          <p:cNvCxnSpPr>
            <a:stCxn id="943" idx="4"/>
          </p:cNvCxnSpPr>
          <p:nvPr/>
        </p:nvCxnSpPr>
        <p:spPr>
          <a:xfrm>
            <a:off x="1824684" y="23334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68"/>
          <p:cNvCxnSpPr/>
          <p:nvPr/>
        </p:nvCxnSpPr>
        <p:spPr>
          <a:xfrm>
            <a:off x="5488975" y="2333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68"/>
          <p:cNvCxnSpPr/>
          <p:nvPr/>
        </p:nvCxnSpPr>
        <p:spPr>
          <a:xfrm>
            <a:off x="3653525" y="2714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" name="Google Shape;950;p68"/>
          <p:cNvCxnSpPr/>
          <p:nvPr/>
        </p:nvCxnSpPr>
        <p:spPr>
          <a:xfrm>
            <a:off x="7333872" y="2714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1" name="Google Shape;951;p68"/>
          <p:cNvSpPr txBox="1">
            <a:spLocks noGrp="1"/>
          </p:cNvSpPr>
          <p:nvPr>
            <p:ph type="ctrTitle" idx="4294967295"/>
          </p:nvPr>
        </p:nvSpPr>
        <p:spPr>
          <a:xfrm flipH="1">
            <a:off x="1491384" y="16488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952" name="Google Shape;952;p68"/>
          <p:cNvSpPr txBox="1">
            <a:spLocks noGrp="1"/>
          </p:cNvSpPr>
          <p:nvPr>
            <p:ph type="ctrTitle" idx="4294967295"/>
          </p:nvPr>
        </p:nvSpPr>
        <p:spPr>
          <a:xfrm flipH="1">
            <a:off x="5155678" y="16488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953" name="Google Shape;953;p68"/>
          <p:cNvSpPr txBox="1">
            <a:spLocks noGrp="1"/>
          </p:cNvSpPr>
          <p:nvPr>
            <p:ph type="ctrTitle" idx="4294967295"/>
          </p:nvPr>
        </p:nvSpPr>
        <p:spPr>
          <a:xfrm flipH="1">
            <a:off x="3323315" y="33465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954" name="Google Shape;954;p68"/>
          <p:cNvSpPr txBox="1">
            <a:spLocks noGrp="1"/>
          </p:cNvSpPr>
          <p:nvPr>
            <p:ph type="ctrTitle" idx="4294967295"/>
          </p:nvPr>
        </p:nvSpPr>
        <p:spPr>
          <a:xfrm flipH="1">
            <a:off x="7000572" y="33465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4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955" name="Google Shape;955;p68"/>
          <p:cNvSpPr txBox="1">
            <a:spLocks noGrp="1"/>
          </p:cNvSpPr>
          <p:nvPr>
            <p:ph type="ctrTitle" idx="4294967295"/>
          </p:nvPr>
        </p:nvSpPr>
        <p:spPr>
          <a:xfrm flipH="1">
            <a:off x="2876515" y="1766251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Daten auswerten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56" name="Google Shape;956;p68"/>
          <p:cNvSpPr txBox="1">
            <a:spLocks noGrp="1"/>
          </p:cNvSpPr>
          <p:nvPr>
            <p:ph type="ctrTitle" idx="4294967295"/>
          </p:nvPr>
        </p:nvSpPr>
        <p:spPr>
          <a:xfrm flipH="1">
            <a:off x="6540822" y="2147251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Ergebnis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957" name="Google Shape;957;p68"/>
          <p:cNvCxnSpPr/>
          <p:nvPr/>
        </p:nvCxnSpPr>
        <p:spPr>
          <a:xfrm>
            <a:off x="1830250" y="2707650"/>
            <a:ext cx="653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68"/>
          <p:cNvCxnSpPr/>
          <p:nvPr/>
        </p:nvCxnSpPr>
        <p:spPr>
          <a:xfrm>
            <a:off x="7333884" y="27076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68"/>
          <p:cNvCxnSpPr/>
          <p:nvPr/>
        </p:nvCxnSpPr>
        <p:spPr>
          <a:xfrm>
            <a:off x="5488984" y="23266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68"/>
          <p:cNvCxnSpPr/>
          <p:nvPr/>
        </p:nvCxnSpPr>
        <p:spPr>
          <a:xfrm>
            <a:off x="3653834" y="27110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1" name="Google Shape;961;p68"/>
          <p:cNvSpPr txBox="1">
            <a:spLocks noGrp="1"/>
          </p:cNvSpPr>
          <p:nvPr>
            <p:ph type="ctrTitle" idx="4294967295"/>
          </p:nvPr>
        </p:nvSpPr>
        <p:spPr>
          <a:xfrm flipH="1">
            <a:off x="1037700" y="2832650"/>
            <a:ext cx="15606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Erfahrung sammeln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62" name="Google Shape;962;p68"/>
          <p:cNvSpPr txBox="1">
            <a:spLocks noGrp="1"/>
          </p:cNvSpPr>
          <p:nvPr>
            <p:ph type="ctrTitle" idx="4294967295"/>
          </p:nvPr>
        </p:nvSpPr>
        <p:spPr>
          <a:xfrm flipH="1">
            <a:off x="4714953" y="3205850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Algorithmus entwickeln</a:t>
            </a:r>
            <a:endParaRPr sz="2400">
              <a:solidFill>
                <a:srgbClr val="FFFFFF"/>
              </a:solidFill>
            </a:endParaRPr>
          </a:p>
        </p:txBody>
      </p:sp>
      <p:graphicFrame>
        <p:nvGraphicFramePr>
          <p:cNvPr id="963" name="Google Shape;963;p68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325" y="1236701"/>
            <a:ext cx="4881600" cy="1076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69" name="Google Shape;969;p69"/>
          <p:cNvSpPr txBox="1">
            <a:spLocks noGrp="1"/>
          </p:cNvSpPr>
          <p:nvPr>
            <p:ph type="title"/>
          </p:nvPr>
        </p:nvSpPr>
        <p:spPr>
          <a:xfrm>
            <a:off x="470275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Applikationsstruktur - automatisch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970" name="Google Shape;970;p69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Projektverlauf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87" name="Google Shape;387;p34"/>
          <p:cNvCxnSpPr/>
          <p:nvPr/>
        </p:nvCxnSpPr>
        <p:spPr>
          <a:xfrm>
            <a:off x="803050" y="2714450"/>
            <a:ext cx="758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34"/>
          <p:cNvSpPr/>
          <p:nvPr/>
        </p:nvSpPr>
        <p:spPr>
          <a:xfrm>
            <a:off x="1356834" y="1397750"/>
            <a:ext cx="935700" cy="935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>
            <a:off x="3188765" y="3095450"/>
            <a:ext cx="935700" cy="93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5021128" y="1397750"/>
            <a:ext cx="935700" cy="93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>
            <a:off x="6866022" y="3095450"/>
            <a:ext cx="935700" cy="93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2" name="Google Shape;392;p34"/>
          <p:cNvCxnSpPr>
            <a:stCxn id="388" idx="4"/>
          </p:cNvCxnSpPr>
          <p:nvPr/>
        </p:nvCxnSpPr>
        <p:spPr>
          <a:xfrm>
            <a:off x="1824684" y="2333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4"/>
          <p:cNvCxnSpPr/>
          <p:nvPr/>
        </p:nvCxnSpPr>
        <p:spPr>
          <a:xfrm>
            <a:off x="5488975" y="2333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4"/>
          <p:cNvCxnSpPr/>
          <p:nvPr/>
        </p:nvCxnSpPr>
        <p:spPr>
          <a:xfrm>
            <a:off x="3653525" y="2714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4"/>
          <p:cNvCxnSpPr/>
          <p:nvPr/>
        </p:nvCxnSpPr>
        <p:spPr>
          <a:xfrm>
            <a:off x="7333872" y="271445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4"/>
          <p:cNvSpPr txBox="1">
            <a:spLocks noGrp="1"/>
          </p:cNvSpPr>
          <p:nvPr>
            <p:ph type="ctrTitle" idx="4294967295"/>
          </p:nvPr>
        </p:nvSpPr>
        <p:spPr>
          <a:xfrm flipH="1">
            <a:off x="1044375" y="3019250"/>
            <a:ext cx="15606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Erfahrung sammeln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4294967295"/>
          </p:nvPr>
        </p:nvSpPr>
        <p:spPr>
          <a:xfrm flipH="1">
            <a:off x="1491384" y="16488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398" name="Google Shape;398;p34"/>
          <p:cNvSpPr txBox="1">
            <a:spLocks noGrp="1"/>
          </p:cNvSpPr>
          <p:nvPr>
            <p:ph type="ctrTitle" idx="4294967295"/>
          </p:nvPr>
        </p:nvSpPr>
        <p:spPr>
          <a:xfrm flipH="1">
            <a:off x="5155678" y="16488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3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4294967295"/>
          </p:nvPr>
        </p:nvSpPr>
        <p:spPr>
          <a:xfrm flipH="1">
            <a:off x="3323315" y="33465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2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400" name="Google Shape;400;p34"/>
          <p:cNvSpPr txBox="1">
            <a:spLocks noGrp="1"/>
          </p:cNvSpPr>
          <p:nvPr>
            <p:ph type="ctrTitle" idx="4294967295"/>
          </p:nvPr>
        </p:nvSpPr>
        <p:spPr>
          <a:xfrm flipH="1">
            <a:off x="7000572" y="3346550"/>
            <a:ext cx="6666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4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401" name="Google Shape;401;p34"/>
          <p:cNvSpPr txBox="1">
            <a:spLocks noGrp="1"/>
          </p:cNvSpPr>
          <p:nvPr>
            <p:ph type="ctrTitle" idx="4294967295"/>
          </p:nvPr>
        </p:nvSpPr>
        <p:spPr>
          <a:xfrm flipH="1">
            <a:off x="4708678" y="3019250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sp>
        <p:nvSpPr>
          <p:cNvPr id="402" name="Google Shape;402;p34"/>
          <p:cNvSpPr txBox="1">
            <a:spLocks noGrp="1"/>
          </p:cNvSpPr>
          <p:nvPr>
            <p:ph type="ctrTitle" idx="4294967295"/>
          </p:nvPr>
        </p:nvSpPr>
        <p:spPr>
          <a:xfrm flipH="1">
            <a:off x="2876315" y="1975801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sp>
        <p:nvSpPr>
          <p:cNvPr id="403" name="Google Shape;403;p34"/>
          <p:cNvSpPr txBox="1">
            <a:spLocks noGrp="1"/>
          </p:cNvSpPr>
          <p:nvPr>
            <p:ph type="ctrTitle" idx="4294967295"/>
          </p:nvPr>
        </p:nvSpPr>
        <p:spPr>
          <a:xfrm flipH="1">
            <a:off x="6553572" y="1975801"/>
            <a:ext cx="156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cxnSp>
        <p:nvCxnSpPr>
          <p:cNvPr id="404" name="Google Shape;404;p34"/>
          <p:cNvCxnSpPr/>
          <p:nvPr/>
        </p:nvCxnSpPr>
        <p:spPr>
          <a:xfrm rot="10800000" flipH="1">
            <a:off x="803050" y="2707550"/>
            <a:ext cx="1027200" cy="6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4"/>
          <p:cNvCxnSpPr/>
          <p:nvPr/>
        </p:nvCxnSpPr>
        <p:spPr>
          <a:xfrm>
            <a:off x="1824684" y="2333450"/>
            <a:ext cx="0" cy="38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06" name="Google Shape;406;p34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0"/>
          <p:cNvSpPr txBox="1">
            <a:spLocks noGrp="1"/>
          </p:cNvSpPr>
          <p:nvPr>
            <p:ph type="title"/>
          </p:nvPr>
        </p:nvSpPr>
        <p:spPr>
          <a:xfrm>
            <a:off x="470275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Applikationsstruktur - manuell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76" name="Google Shape;976;p70"/>
          <p:cNvPicPr preferRelativeResize="0"/>
          <p:nvPr/>
        </p:nvPicPr>
        <p:blipFill rotWithShape="1">
          <a:blip r:embed="rId3">
            <a:alphaModFix/>
          </a:blip>
          <a:srcRect r="71031"/>
          <a:stretch/>
        </p:blipFill>
        <p:spPr>
          <a:xfrm>
            <a:off x="2205325" y="1236700"/>
            <a:ext cx="1414200" cy="210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aphicFrame>
        <p:nvGraphicFramePr>
          <p:cNvPr id="977" name="Google Shape;977;p70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1"/>
          <p:cNvSpPr txBox="1">
            <a:spLocks noGrp="1"/>
          </p:cNvSpPr>
          <p:nvPr>
            <p:ph type="title"/>
          </p:nvPr>
        </p:nvSpPr>
        <p:spPr>
          <a:xfrm>
            <a:off x="470275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Applikationsstruktur - automatisch + Visualisierung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83" name="Google Shape;983;p71"/>
          <p:cNvPicPr preferRelativeResize="0"/>
          <p:nvPr/>
        </p:nvPicPr>
        <p:blipFill rotWithShape="1">
          <a:blip r:embed="rId3">
            <a:alphaModFix/>
          </a:blip>
          <a:srcRect b="3390"/>
          <a:stretch/>
        </p:blipFill>
        <p:spPr>
          <a:xfrm>
            <a:off x="2205325" y="1236700"/>
            <a:ext cx="4881600" cy="210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aphicFrame>
        <p:nvGraphicFramePr>
          <p:cNvPr id="984" name="Google Shape;984;p71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0" name="Google Shape;990;p72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elemental_discharge_video_no_glitch_amk">
            <a:hlinkClick r:id="" action="ppaction://media"/>
            <a:extLst>
              <a:ext uri="{FF2B5EF4-FFF2-40B4-BE49-F238E27FC236}">
                <a16:creationId xmlns:a16="http://schemas.microsoft.com/office/drawing/2014/main" id="{31102932-4276-46D4-885E-AE4A2582A4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73"/>
          <p:cNvGrpSpPr/>
          <p:nvPr/>
        </p:nvGrpSpPr>
        <p:grpSpPr>
          <a:xfrm flipH="1">
            <a:off x="1052371" y="1802557"/>
            <a:ext cx="2292962" cy="1538395"/>
            <a:chOff x="3609450" y="1186000"/>
            <a:chExt cx="1448400" cy="971700"/>
          </a:xfrm>
        </p:grpSpPr>
        <p:sp>
          <p:nvSpPr>
            <p:cNvPr id="997" name="Google Shape;997;p73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8" name="Google Shape;998;p73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73"/>
            <p:cNvCxnSpPr>
              <a:stCxn id="997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0" name="Google Shape;1000;p73"/>
          <p:cNvSpPr txBox="1">
            <a:spLocks noGrp="1"/>
          </p:cNvSpPr>
          <p:nvPr>
            <p:ph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1" name="Google Shape;1001;p73"/>
          <p:cNvSpPr txBox="1">
            <a:spLocks noGrp="1"/>
          </p:cNvSpPr>
          <p:nvPr>
            <p:ph type="subTitle" idx="2"/>
          </p:nvPr>
        </p:nvSpPr>
        <p:spPr>
          <a:xfrm flipH="1">
            <a:off x="3636975" y="2284950"/>
            <a:ext cx="44805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Bewertung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4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Siegrate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007" name="Google Shape;1007;p74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08" name="Google Shape;1008;p74"/>
          <p:cNvPicPr preferRelativeResize="0"/>
          <p:nvPr/>
        </p:nvPicPr>
        <p:blipFill rotWithShape="1">
          <a:blip r:embed="rId3">
            <a:alphaModFix/>
          </a:blip>
          <a:srcRect t="2276"/>
          <a:stretch/>
        </p:blipFill>
        <p:spPr>
          <a:xfrm>
            <a:off x="2208463" y="912337"/>
            <a:ext cx="4522125" cy="33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5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Verbesserungspotential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4" name="Google Shape;1014;p75"/>
          <p:cNvSpPr/>
          <p:nvPr/>
        </p:nvSpPr>
        <p:spPr>
          <a:xfrm>
            <a:off x="3274668" y="293300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subTitle" idx="4294967295"/>
          </p:nvPr>
        </p:nvSpPr>
        <p:spPr>
          <a:xfrm flipH="1">
            <a:off x="2674225" y="3694284"/>
            <a:ext cx="1897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Vorausberechnung der Verbreitung von Pathogenen</a:t>
            </a:r>
            <a:endParaRPr/>
          </a:p>
        </p:txBody>
      </p:sp>
      <p:sp>
        <p:nvSpPr>
          <p:cNvPr id="1016" name="Google Shape;1016;p75"/>
          <p:cNvSpPr/>
          <p:nvPr/>
        </p:nvSpPr>
        <p:spPr>
          <a:xfrm>
            <a:off x="5172431" y="1202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75"/>
          <p:cNvSpPr txBox="1">
            <a:spLocks noGrp="1"/>
          </p:cNvSpPr>
          <p:nvPr>
            <p:ph type="subTitle" idx="4294967295"/>
          </p:nvPr>
        </p:nvSpPr>
        <p:spPr>
          <a:xfrm flipH="1">
            <a:off x="4572000" y="1956509"/>
            <a:ext cx="1897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Lokale Optimierung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018" name="Google Shape;1018;p75"/>
          <p:cNvSpPr/>
          <p:nvPr/>
        </p:nvSpPr>
        <p:spPr>
          <a:xfrm>
            <a:off x="3274631" y="1202959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75"/>
          <p:cNvSpPr txBox="1">
            <a:spLocks noGrp="1"/>
          </p:cNvSpPr>
          <p:nvPr>
            <p:ph type="subTitle" idx="4294967295"/>
          </p:nvPr>
        </p:nvSpPr>
        <p:spPr>
          <a:xfrm flipH="1">
            <a:off x="2674200" y="1956489"/>
            <a:ext cx="189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Erhöhung der Anzahl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an Strategien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020" name="Google Shape;1020;p75"/>
          <p:cNvSpPr/>
          <p:nvPr/>
        </p:nvSpPr>
        <p:spPr>
          <a:xfrm>
            <a:off x="5172468" y="2941784"/>
            <a:ext cx="696939" cy="696743"/>
          </a:xfrm>
          <a:custGeom>
            <a:avLst/>
            <a:gdLst/>
            <a:ahLst/>
            <a:cxnLst/>
            <a:rect l="l" t="t" r="r" b="b"/>
            <a:pathLst>
              <a:path w="24884" h="24877" extrusionOk="0">
                <a:moveTo>
                  <a:pt x="12438" y="0"/>
                </a:moveTo>
                <a:cubicBezTo>
                  <a:pt x="5572" y="0"/>
                  <a:pt x="0" y="5572"/>
                  <a:pt x="0" y="12439"/>
                </a:cubicBezTo>
                <a:cubicBezTo>
                  <a:pt x="0" y="19311"/>
                  <a:pt x="5572" y="24877"/>
                  <a:pt x="12438" y="24877"/>
                </a:cubicBezTo>
                <a:cubicBezTo>
                  <a:pt x="19311" y="24877"/>
                  <a:pt x="24883" y="19311"/>
                  <a:pt x="24883" y="12439"/>
                </a:cubicBezTo>
                <a:cubicBezTo>
                  <a:pt x="24883" y="5572"/>
                  <a:pt x="19311" y="0"/>
                  <a:pt x="124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75"/>
          <p:cNvSpPr txBox="1">
            <a:spLocks noGrp="1"/>
          </p:cNvSpPr>
          <p:nvPr>
            <p:ph type="subTitle" idx="4294967295"/>
          </p:nvPr>
        </p:nvSpPr>
        <p:spPr>
          <a:xfrm flipH="1">
            <a:off x="4572025" y="3703059"/>
            <a:ext cx="1897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Einsatz von Künstlicher Intelligenz</a:t>
            </a:r>
            <a:endParaRPr/>
          </a:p>
        </p:txBody>
      </p:sp>
      <p:grpSp>
        <p:nvGrpSpPr>
          <p:cNvPr id="1022" name="Google Shape;1022;p75"/>
          <p:cNvGrpSpPr/>
          <p:nvPr/>
        </p:nvGrpSpPr>
        <p:grpSpPr>
          <a:xfrm>
            <a:off x="5379294" y="1349886"/>
            <a:ext cx="283224" cy="366482"/>
            <a:chOff x="1361556" y="2425923"/>
            <a:chExt cx="283224" cy="366482"/>
          </a:xfrm>
        </p:grpSpPr>
        <p:sp>
          <p:nvSpPr>
            <p:cNvPr id="1023" name="Google Shape;1023;p75"/>
            <p:cNvSpPr/>
            <p:nvPr/>
          </p:nvSpPr>
          <p:spPr>
            <a:xfrm>
              <a:off x="1361556" y="2425923"/>
              <a:ext cx="283224" cy="366482"/>
            </a:xfrm>
            <a:custGeom>
              <a:avLst/>
              <a:gdLst/>
              <a:ahLst/>
              <a:cxnLst/>
              <a:rect l="l" t="t" r="r" b="b"/>
              <a:pathLst>
                <a:path w="10838" h="14024" extrusionOk="0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5"/>
            <p:cNvSpPr/>
            <p:nvPr/>
          </p:nvSpPr>
          <p:spPr>
            <a:xfrm>
              <a:off x="1493499" y="2660698"/>
              <a:ext cx="36951" cy="22866"/>
            </a:xfrm>
            <a:custGeom>
              <a:avLst/>
              <a:gdLst/>
              <a:ahLst/>
              <a:cxnLst/>
              <a:rect l="l" t="t" r="r" b="b"/>
              <a:pathLst>
                <a:path w="1414" h="875" extrusionOk="0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1512341" y="2660959"/>
              <a:ext cx="18110" cy="20122"/>
            </a:xfrm>
            <a:custGeom>
              <a:avLst/>
              <a:gdLst/>
              <a:ahLst/>
              <a:cxnLst/>
              <a:rect l="l" t="t" r="r" b="b"/>
              <a:pathLst>
                <a:path w="693" h="770" extrusionOk="0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5"/>
            <p:cNvSpPr/>
            <p:nvPr/>
          </p:nvSpPr>
          <p:spPr>
            <a:xfrm>
              <a:off x="1433290" y="2489556"/>
              <a:ext cx="153711" cy="173180"/>
            </a:xfrm>
            <a:custGeom>
              <a:avLst/>
              <a:gdLst/>
              <a:ahLst/>
              <a:cxnLst/>
              <a:rect l="l" t="t" r="r" b="b"/>
              <a:pathLst>
                <a:path w="5882" h="6627" extrusionOk="0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1457306" y="2490314"/>
              <a:ext cx="129434" cy="172422"/>
            </a:xfrm>
            <a:custGeom>
              <a:avLst/>
              <a:gdLst/>
              <a:ahLst/>
              <a:cxnLst/>
              <a:rect l="l" t="t" r="r" b="b"/>
              <a:pathLst>
                <a:path w="4953" h="6598" extrusionOk="0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5"/>
            <p:cNvSpPr/>
            <p:nvPr/>
          </p:nvSpPr>
          <p:spPr>
            <a:xfrm>
              <a:off x="1469876" y="2523502"/>
              <a:ext cx="79417" cy="95253"/>
            </a:xfrm>
            <a:custGeom>
              <a:avLst/>
              <a:gdLst/>
              <a:ahLst/>
              <a:cxnLst/>
              <a:rect l="l" t="t" r="r" b="b"/>
              <a:pathLst>
                <a:path w="3039" h="3645" extrusionOk="0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1421086" y="2581412"/>
              <a:ext cx="30131" cy="19338"/>
            </a:xfrm>
            <a:custGeom>
              <a:avLst/>
              <a:gdLst/>
              <a:ahLst/>
              <a:cxnLst/>
              <a:rect l="l" t="t" r="r" b="b"/>
              <a:pathLst>
                <a:path w="1153" h="740" extrusionOk="0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5"/>
            <p:cNvSpPr/>
            <p:nvPr/>
          </p:nvSpPr>
          <p:spPr>
            <a:xfrm>
              <a:off x="1569336" y="2582222"/>
              <a:ext cx="30157" cy="19312"/>
            </a:xfrm>
            <a:custGeom>
              <a:avLst/>
              <a:gdLst/>
              <a:ahLst/>
              <a:cxnLst/>
              <a:rect l="l" t="t" r="r" b="b"/>
              <a:pathLst>
                <a:path w="1154" h="739" extrusionOk="0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1506304" y="2449599"/>
              <a:ext cx="11342" cy="26498"/>
            </a:xfrm>
            <a:custGeom>
              <a:avLst/>
              <a:gdLst/>
              <a:ahLst/>
              <a:cxnLst/>
              <a:rect l="l" t="t" r="r" b="b"/>
              <a:pathLst>
                <a:path w="434" h="1014" extrusionOk="0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5"/>
            <p:cNvSpPr/>
            <p:nvPr/>
          </p:nvSpPr>
          <p:spPr>
            <a:xfrm>
              <a:off x="1457228" y="2461176"/>
              <a:ext cx="23624" cy="25897"/>
            </a:xfrm>
            <a:custGeom>
              <a:avLst/>
              <a:gdLst/>
              <a:ahLst/>
              <a:cxnLst/>
              <a:rect l="l" t="t" r="r" b="b"/>
              <a:pathLst>
                <a:path w="904" h="991" extrusionOk="0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1422680" y="2495723"/>
              <a:ext cx="29295" cy="18868"/>
            </a:xfrm>
            <a:custGeom>
              <a:avLst/>
              <a:gdLst/>
              <a:ahLst/>
              <a:cxnLst/>
              <a:rect l="l" t="t" r="r" b="b"/>
              <a:pathLst>
                <a:path w="1121" h="722" extrusionOk="0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5"/>
            <p:cNvSpPr/>
            <p:nvPr/>
          </p:nvSpPr>
          <p:spPr>
            <a:xfrm>
              <a:off x="1410816" y="2542344"/>
              <a:ext cx="28171" cy="11315"/>
            </a:xfrm>
            <a:custGeom>
              <a:avLst/>
              <a:gdLst/>
              <a:ahLst/>
              <a:cxnLst/>
              <a:rect l="l" t="t" r="r" b="b"/>
              <a:pathLst>
                <a:path w="1078" h="433" extrusionOk="0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1581932" y="2543833"/>
              <a:ext cx="29687" cy="11342"/>
            </a:xfrm>
            <a:custGeom>
              <a:avLst/>
              <a:gdLst/>
              <a:ahLst/>
              <a:cxnLst/>
              <a:rect l="l" t="t" r="r" b="b"/>
              <a:pathLst>
                <a:path w="1136" h="434" extrusionOk="0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5"/>
            <p:cNvSpPr/>
            <p:nvPr/>
          </p:nvSpPr>
          <p:spPr>
            <a:xfrm>
              <a:off x="1571139" y="2496742"/>
              <a:ext cx="30183" cy="19234"/>
            </a:xfrm>
            <a:custGeom>
              <a:avLst/>
              <a:gdLst/>
              <a:ahLst/>
              <a:cxnLst/>
              <a:rect l="l" t="t" r="r" b="b"/>
              <a:pathLst>
                <a:path w="1155" h="736" extrusionOk="0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5"/>
            <p:cNvSpPr/>
            <p:nvPr/>
          </p:nvSpPr>
          <p:spPr>
            <a:xfrm>
              <a:off x="1542655" y="2462483"/>
              <a:ext cx="22213" cy="25349"/>
            </a:xfrm>
            <a:custGeom>
              <a:avLst/>
              <a:gdLst/>
              <a:ahLst/>
              <a:cxnLst/>
              <a:rect l="l" t="t" r="r" b="b"/>
              <a:pathLst>
                <a:path w="850" h="970" extrusionOk="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5"/>
            <p:cNvSpPr/>
            <p:nvPr/>
          </p:nvSpPr>
          <p:spPr>
            <a:xfrm>
              <a:off x="1496243" y="2594112"/>
              <a:ext cx="8075" cy="24382"/>
            </a:xfrm>
            <a:custGeom>
              <a:avLst/>
              <a:gdLst/>
              <a:ahLst/>
              <a:cxnLst/>
              <a:rect l="l" t="t" r="r" b="b"/>
              <a:pathLst>
                <a:path w="309" h="933" extrusionOk="0">
                  <a:moveTo>
                    <a:pt x="1" y="0"/>
                  </a:moveTo>
                  <a:lnTo>
                    <a:pt x="1" y="933"/>
                  </a:lnTo>
                  <a:lnTo>
                    <a:pt x="308" y="933"/>
                  </a:lnTo>
                  <a:lnTo>
                    <a:pt x="308" y="856"/>
                  </a:lnTo>
                  <a:cubicBezTo>
                    <a:pt x="308" y="539"/>
                    <a:pt x="203" y="24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5"/>
            <p:cNvSpPr/>
            <p:nvPr/>
          </p:nvSpPr>
          <p:spPr>
            <a:xfrm>
              <a:off x="1483935" y="2618468"/>
              <a:ext cx="56054" cy="22160"/>
            </a:xfrm>
            <a:custGeom>
              <a:avLst/>
              <a:gdLst/>
              <a:ahLst/>
              <a:cxnLst/>
              <a:rect l="l" t="t" r="r" b="b"/>
              <a:pathLst>
                <a:path w="2145" h="848" extrusionOk="0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5"/>
            <p:cNvSpPr/>
            <p:nvPr/>
          </p:nvSpPr>
          <p:spPr>
            <a:xfrm>
              <a:off x="1483935" y="2640602"/>
              <a:ext cx="56054" cy="22134"/>
            </a:xfrm>
            <a:custGeom>
              <a:avLst/>
              <a:gdLst/>
              <a:ahLst/>
              <a:cxnLst/>
              <a:rect l="l" t="t" r="r" b="b"/>
              <a:pathLst>
                <a:path w="2145" h="847" extrusionOk="0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5"/>
            <p:cNvSpPr/>
            <p:nvPr/>
          </p:nvSpPr>
          <p:spPr>
            <a:xfrm>
              <a:off x="1504292" y="2618468"/>
              <a:ext cx="35697" cy="22160"/>
            </a:xfrm>
            <a:custGeom>
              <a:avLst/>
              <a:gdLst/>
              <a:ahLst/>
              <a:cxnLst/>
              <a:rect l="l" t="t" r="r" b="b"/>
              <a:pathLst>
                <a:path w="136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5"/>
            <p:cNvSpPr/>
            <p:nvPr/>
          </p:nvSpPr>
          <p:spPr>
            <a:xfrm>
              <a:off x="1504031" y="2640602"/>
              <a:ext cx="35958" cy="22134"/>
            </a:xfrm>
            <a:custGeom>
              <a:avLst/>
              <a:gdLst/>
              <a:ahLst/>
              <a:cxnLst/>
              <a:rect l="l" t="t" r="r" b="b"/>
              <a:pathLst>
                <a:path w="1376" h="847" extrusionOk="0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75"/>
          <p:cNvSpPr/>
          <p:nvPr/>
        </p:nvSpPr>
        <p:spPr>
          <a:xfrm rot="2700000">
            <a:off x="3477118" y="1406797"/>
            <a:ext cx="291967" cy="289051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4" name="Google Shape;10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463" y="2941675"/>
            <a:ext cx="696950" cy="6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75"/>
          <p:cNvSpPr/>
          <p:nvPr/>
        </p:nvSpPr>
        <p:spPr>
          <a:xfrm rot="3301149" flipH="1">
            <a:off x="3377085" y="3025535"/>
            <a:ext cx="492091" cy="511674"/>
          </a:xfrm>
          <a:custGeom>
            <a:avLst/>
            <a:gdLst/>
            <a:ahLst/>
            <a:cxnLst/>
            <a:rect l="l" t="t" r="r" b="b"/>
            <a:pathLst>
              <a:path w="2389" h="2547" extrusionOk="0">
                <a:moveTo>
                  <a:pt x="1148" y="0"/>
                </a:moveTo>
                <a:cubicBezTo>
                  <a:pt x="765" y="0"/>
                  <a:pt x="397" y="173"/>
                  <a:pt x="159" y="476"/>
                </a:cubicBezTo>
                <a:lnTo>
                  <a:pt x="1" y="354"/>
                </a:lnTo>
                <a:lnTo>
                  <a:pt x="116" y="967"/>
                </a:lnTo>
                <a:lnTo>
                  <a:pt x="700" y="909"/>
                </a:lnTo>
                <a:lnTo>
                  <a:pt x="498" y="750"/>
                </a:lnTo>
                <a:cubicBezTo>
                  <a:pt x="669" y="541"/>
                  <a:pt x="910" y="441"/>
                  <a:pt x="1149" y="441"/>
                </a:cubicBezTo>
                <a:cubicBezTo>
                  <a:pt x="1454" y="441"/>
                  <a:pt x="1755" y="605"/>
                  <a:pt x="1905" y="916"/>
                </a:cubicBezTo>
                <a:cubicBezTo>
                  <a:pt x="2165" y="1472"/>
                  <a:pt x="1768" y="2106"/>
                  <a:pt x="1148" y="2106"/>
                </a:cubicBezTo>
                <a:lnTo>
                  <a:pt x="1148" y="2546"/>
                </a:lnTo>
                <a:cubicBezTo>
                  <a:pt x="1840" y="2532"/>
                  <a:pt x="2388" y="1962"/>
                  <a:pt x="2388" y="1277"/>
                </a:cubicBezTo>
                <a:cubicBezTo>
                  <a:pt x="2388" y="584"/>
                  <a:pt x="1840" y="22"/>
                  <a:pt x="11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46" name="Google Shape;1046;p75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Google Shape;1051;p76"/>
          <p:cNvGrpSpPr/>
          <p:nvPr/>
        </p:nvGrpSpPr>
        <p:grpSpPr>
          <a:xfrm flipH="1">
            <a:off x="1052371" y="1802557"/>
            <a:ext cx="2292962" cy="1538395"/>
            <a:chOff x="3609450" y="1186000"/>
            <a:chExt cx="1448400" cy="971700"/>
          </a:xfrm>
        </p:grpSpPr>
        <p:sp>
          <p:nvSpPr>
            <p:cNvPr id="1052" name="Google Shape;1052;p76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3" name="Google Shape;1053;p76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76"/>
            <p:cNvCxnSpPr>
              <a:stCxn id="1052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55" name="Google Shape;1055;p76"/>
          <p:cNvSpPr txBox="1">
            <a:spLocks noGrp="1"/>
          </p:cNvSpPr>
          <p:nvPr>
            <p:ph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6" name="Google Shape;1056;p76"/>
          <p:cNvSpPr txBox="1">
            <a:spLocks noGrp="1"/>
          </p:cNvSpPr>
          <p:nvPr>
            <p:ph type="subTitle" idx="2"/>
          </p:nvPr>
        </p:nvSpPr>
        <p:spPr>
          <a:xfrm flipH="1">
            <a:off x="3636975" y="2284950"/>
            <a:ext cx="44805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Aktueller Bezug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7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Covid-19 (Corona) - Einschätzung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062" name="Google Shape;1062;p77"/>
          <p:cNvGraphicFramePr/>
          <p:nvPr/>
        </p:nvGraphicFramePr>
        <p:xfrm>
          <a:off x="2681250" y="1786950"/>
          <a:ext cx="3781500" cy="158484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18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Duration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Infectivity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++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Mobility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+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Lethality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63" name="Google Shape;1063;p77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8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Covid-19 (Corona) - Runde 1 im Modell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69" name="Google Shape;1069;p78"/>
          <p:cNvPicPr preferRelativeResize="0"/>
          <p:nvPr/>
        </p:nvPicPr>
        <p:blipFill rotWithShape="1">
          <a:blip r:embed="rId3">
            <a:alphaModFix/>
          </a:blip>
          <a:srcRect l="16302" t="13817" r="16194" b="18978"/>
          <a:stretch/>
        </p:blipFill>
        <p:spPr>
          <a:xfrm>
            <a:off x="1478275" y="1101750"/>
            <a:ext cx="5812200" cy="276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70" name="Google Shape;1070;p78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9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Covid-19 (Corona) - Runde 1 im Modell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76" name="Google Shape;1076;p79"/>
          <p:cNvPicPr preferRelativeResize="0"/>
          <p:nvPr/>
        </p:nvPicPr>
        <p:blipFill rotWithShape="1">
          <a:blip r:embed="rId3">
            <a:alphaModFix/>
          </a:blip>
          <a:srcRect l="16302" t="13817" r="16194" b="18978"/>
          <a:stretch/>
        </p:blipFill>
        <p:spPr>
          <a:xfrm>
            <a:off x="1478275" y="1101750"/>
            <a:ext cx="5812200" cy="276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7" name="Google Shape;1077;p79"/>
          <p:cNvSpPr/>
          <p:nvPr/>
        </p:nvSpPr>
        <p:spPr>
          <a:xfrm>
            <a:off x="4572025" y="4069375"/>
            <a:ext cx="12849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8" name="Google Shape;1078;p79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9" name="Google Shape;1079;p79"/>
          <p:cNvSpPr/>
          <p:nvPr/>
        </p:nvSpPr>
        <p:spPr>
          <a:xfrm>
            <a:off x="6069975" y="4120825"/>
            <a:ext cx="1790700" cy="43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Current Strategy: Shut Down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5"/>
          <p:cNvPicPr preferRelativeResize="0"/>
          <p:nvPr/>
        </p:nvPicPr>
        <p:blipFill rotWithShape="1">
          <a:blip r:embed="rId3">
            <a:alphaModFix/>
          </a:blip>
          <a:srcRect l="4997" t="9190" b="18445"/>
          <a:stretch/>
        </p:blipFill>
        <p:spPr>
          <a:xfrm>
            <a:off x="794325" y="1356675"/>
            <a:ext cx="7539600" cy="243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412" name="Google Shape;412;p35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" name="Google Shape;413;p35"/>
          <p:cNvSpPr txBox="1">
            <a:spLocks noGrp="1"/>
          </p:cNvSpPr>
          <p:nvPr>
            <p:ph type="title" idx="8"/>
          </p:nvPr>
        </p:nvSpPr>
        <p:spPr>
          <a:xfrm>
            <a:off x="2596200" y="346050"/>
            <a:ext cx="3951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Untersuchung der Verbreitung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3167850" y="3881450"/>
            <a:ext cx="28083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Zustand in Runde 1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0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Covid-19 (Corona) - Runde 5 im Modell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85" name="Google Shape;1085;p80"/>
          <p:cNvPicPr preferRelativeResize="0"/>
          <p:nvPr/>
        </p:nvPicPr>
        <p:blipFill rotWithShape="1">
          <a:blip r:embed="rId3">
            <a:alphaModFix/>
          </a:blip>
          <a:srcRect l="16302" t="13817" r="16194" b="18978"/>
          <a:stretch/>
        </p:blipFill>
        <p:spPr>
          <a:xfrm>
            <a:off x="1478275" y="1101750"/>
            <a:ext cx="5812200" cy="276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6" name="Google Shape;1086;p80"/>
          <p:cNvPicPr preferRelativeResize="0"/>
          <p:nvPr/>
        </p:nvPicPr>
        <p:blipFill rotWithShape="1">
          <a:blip r:embed="rId4">
            <a:alphaModFix/>
          </a:blip>
          <a:srcRect l="16314" t="13874" r="16522" b="20400"/>
          <a:stretch/>
        </p:blipFill>
        <p:spPr>
          <a:xfrm>
            <a:off x="1478275" y="1097244"/>
            <a:ext cx="5812200" cy="276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87" name="Google Shape;1087;p80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81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Covid-19 (Corona) - Runde 5 im Modell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3" name="Google Shape;1093;p81"/>
          <p:cNvPicPr preferRelativeResize="0"/>
          <p:nvPr/>
        </p:nvPicPr>
        <p:blipFill rotWithShape="1">
          <a:blip r:embed="rId3">
            <a:alphaModFix/>
          </a:blip>
          <a:srcRect l="16302" t="13817" r="16194" b="18978"/>
          <a:stretch/>
        </p:blipFill>
        <p:spPr>
          <a:xfrm>
            <a:off x="1478275" y="1101750"/>
            <a:ext cx="5812200" cy="276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4" name="Google Shape;1094;p81"/>
          <p:cNvSpPr/>
          <p:nvPr/>
        </p:nvSpPr>
        <p:spPr>
          <a:xfrm>
            <a:off x="4572025" y="4069375"/>
            <a:ext cx="12849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5" name="Google Shape;1095;p81"/>
          <p:cNvPicPr preferRelativeResize="0"/>
          <p:nvPr/>
        </p:nvPicPr>
        <p:blipFill rotWithShape="1">
          <a:blip r:embed="rId4">
            <a:alphaModFix/>
          </a:blip>
          <a:srcRect l="16314" t="13874" r="16522" b="20400"/>
          <a:stretch/>
        </p:blipFill>
        <p:spPr>
          <a:xfrm>
            <a:off x="1478275" y="1097244"/>
            <a:ext cx="5812200" cy="276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96" name="Google Shape;1096;p81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97" name="Google Shape;1097;p81"/>
          <p:cNvSpPr/>
          <p:nvPr/>
        </p:nvSpPr>
        <p:spPr>
          <a:xfrm>
            <a:off x="6069975" y="4120825"/>
            <a:ext cx="1790700" cy="43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Current Strategy: Medi/Vacc</a:t>
            </a:r>
            <a:endParaRPr sz="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2"/>
          <p:cNvSpPr/>
          <p:nvPr/>
        </p:nvSpPr>
        <p:spPr>
          <a:xfrm rot="-432137">
            <a:off x="3461997" y="2306909"/>
            <a:ext cx="2179900" cy="291469"/>
          </a:xfrm>
          <a:prstGeom prst="rect">
            <a:avLst/>
          </a:prstGeom>
          <a:solidFill>
            <a:srgbClr val="F2C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82"/>
          <p:cNvSpPr txBox="1">
            <a:spLocks noGrp="1"/>
          </p:cNvSpPr>
          <p:nvPr>
            <p:ph type="body" idx="1"/>
          </p:nvPr>
        </p:nvSpPr>
        <p:spPr>
          <a:xfrm rot="-413988">
            <a:off x="2951436" y="2142563"/>
            <a:ext cx="2669533" cy="7150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Awesomeness test of presentation</a:t>
            </a:r>
            <a:endParaRPr sz="1400"/>
          </a:p>
        </p:txBody>
      </p:sp>
      <p:sp>
        <p:nvSpPr>
          <p:cNvPr id="1104" name="Google Shape;1104;p82"/>
          <p:cNvSpPr/>
          <p:nvPr/>
        </p:nvSpPr>
        <p:spPr>
          <a:xfrm rot="-377542">
            <a:off x="4600661" y="2681417"/>
            <a:ext cx="238135" cy="228792"/>
          </a:xfrm>
          <a:prstGeom prst="mathMultiply">
            <a:avLst>
              <a:gd name="adj1" fmla="val 2352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82"/>
          <p:cNvSpPr txBox="1">
            <a:spLocks noGrp="1"/>
          </p:cNvSpPr>
          <p:nvPr>
            <p:ph type="title" idx="4294967295"/>
          </p:nvPr>
        </p:nvSpPr>
        <p:spPr>
          <a:xfrm>
            <a:off x="1667675" y="114300"/>
            <a:ext cx="6104100" cy="23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Vielen Dank für ihre Aufmerksamkeit</a:t>
            </a:r>
            <a:endParaRPr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83"/>
          <p:cNvGrpSpPr/>
          <p:nvPr/>
        </p:nvGrpSpPr>
        <p:grpSpPr>
          <a:xfrm>
            <a:off x="386248" y="2763465"/>
            <a:ext cx="1589730" cy="1612939"/>
            <a:chOff x="3605950" y="3926100"/>
            <a:chExt cx="657375" cy="667000"/>
          </a:xfrm>
        </p:grpSpPr>
        <p:sp>
          <p:nvSpPr>
            <p:cNvPr id="1111" name="Google Shape;1111;p83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3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3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3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3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3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83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83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83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83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3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3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3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3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3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3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3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3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3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3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3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3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3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3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3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3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3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3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3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3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3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3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3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3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3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3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3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3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83"/>
          <p:cNvGrpSpPr/>
          <p:nvPr/>
        </p:nvGrpSpPr>
        <p:grpSpPr>
          <a:xfrm>
            <a:off x="7025401" y="189057"/>
            <a:ext cx="581245" cy="588480"/>
            <a:chOff x="4304200" y="4312250"/>
            <a:chExt cx="191325" cy="193700"/>
          </a:xfrm>
        </p:grpSpPr>
        <p:sp>
          <p:nvSpPr>
            <p:cNvPr id="1150" name="Google Shape;1150;p83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3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3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3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3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3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3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3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3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3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3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3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3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3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3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3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3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3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3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3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3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3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3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3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3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3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3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3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3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3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3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3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3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3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3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3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3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3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83"/>
          <p:cNvSpPr txBox="1">
            <a:spLocks noGrp="1"/>
          </p:cNvSpPr>
          <p:nvPr>
            <p:ph type="subTitle" idx="1"/>
          </p:nvPr>
        </p:nvSpPr>
        <p:spPr>
          <a:xfrm>
            <a:off x="3091800" y="172525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189" name="Google Shape;1189;p83"/>
          <p:cNvSpPr txBox="1">
            <a:spLocks noGrp="1"/>
          </p:cNvSpPr>
          <p:nvPr>
            <p:ph type="title"/>
          </p:nvPr>
        </p:nvSpPr>
        <p:spPr>
          <a:xfrm>
            <a:off x="1519950" y="936650"/>
            <a:ext cx="6104100" cy="23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Vielen Dank für ihre Aufmerksamkeit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>
            <a:spLocks noGrp="1"/>
          </p:cNvSpPr>
          <p:nvPr>
            <p:ph type="title" idx="8"/>
          </p:nvPr>
        </p:nvSpPr>
        <p:spPr>
          <a:xfrm>
            <a:off x="2596200" y="346050"/>
            <a:ext cx="3951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Untersuchung der Verbreitung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3167850" y="3881450"/>
            <a:ext cx="28083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Zustand in Runde 2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Ohne Aktion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421" name="Google Shape;421;p36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2" name="Google Shape;422;p36"/>
          <p:cNvPicPr preferRelativeResize="0"/>
          <p:nvPr/>
        </p:nvPicPr>
        <p:blipFill rotWithShape="1">
          <a:blip r:embed="rId3">
            <a:alphaModFix/>
          </a:blip>
          <a:srcRect l="4897" t="8931" b="18803"/>
          <a:stretch/>
        </p:blipFill>
        <p:spPr>
          <a:xfrm>
            <a:off x="794325" y="1356675"/>
            <a:ext cx="7547400" cy="243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>
            <a:spLocks noGrp="1"/>
          </p:cNvSpPr>
          <p:nvPr>
            <p:ph type="title" idx="8"/>
          </p:nvPr>
        </p:nvSpPr>
        <p:spPr>
          <a:xfrm>
            <a:off x="2695350" y="346050"/>
            <a:ext cx="375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Untersuchung der Verbreitung Close Airport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3167850" y="3881450"/>
            <a:ext cx="2808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Zustand in Runde 2 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nach Flughafenschließung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429" name="Google Shape;429;p37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30" name="Google Shape;430;p37"/>
          <p:cNvPicPr preferRelativeResize="0"/>
          <p:nvPr/>
        </p:nvPicPr>
        <p:blipFill rotWithShape="1">
          <a:blip r:embed="rId3">
            <a:alphaModFix/>
          </a:blip>
          <a:srcRect l="4897" t="8931" b="18803"/>
          <a:stretch/>
        </p:blipFill>
        <p:spPr>
          <a:xfrm>
            <a:off x="794325" y="1356675"/>
            <a:ext cx="7547400" cy="243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 idx="8"/>
          </p:nvPr>
        </p:nvSpPr>
        <p:spPr>
          <a:xfrm>
            <a:off x="2492550" y="350925"/>
            <a:ext cx="4158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Untersuchung der Verbreitung Put under Quarantine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6" name="Google Shape;436;p38"/>
          <p:cNvSpPr txBox="1"/>
          <p:nvPr/>
        </p:nvSpPr>
        <p:spPr>
          <a:xfrm>
            <a:off x="3167850" y="3881450"/>
            <a:ext cx="28083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Zustand in Runde 2 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nach Quarantäne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437" name="Google Shape;437;p38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38" name="Google Shape;438;p38"/>
          <p:cNvPicPr preferRelativeResize="0"/>
          <p:nvPr/>
        </p:nvPicPr>
        <p:blipFill rotWithShape="1">
          <a:blip r:embed="rId3">
            <a:alphaModFix/>
          </a:blip>
          <a:srcRect l="4997" t="8753" b="18661"/>
          <a:stretch/>
        </p:blipFill>
        <p:spPr>
          <a:xfrm>
            <a:off x="802200" y="1356750"/>
            <a:ext cx="7539600" cy="243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Erkenntnisse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4" name="Google Shape;444;p39"/>
          <p:cNvSpPr/>
          <p:nvPr/>
        </p:nvSpPr>
        <p:spPr>
          <a:xfrm>
            <a:off x="2869825" y="156866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9"/>
          <p:cNvSpPr/>
          <p:nvPr/>
        </p:nvSpPr>
        <p:spPr>
          <a:xfrm>
            <a:off x="2834450" y="3425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9"/>
          <p:cNvSpPr/>
          <p:nvPr/>
        </p:nvSpPr>
        <p:spPr>
          <a:xfrm>
            <a:off x="6714225" y="156866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9"/>
          <p:cNvSpPr/>
          <p:nvPr/>
        </p:nvSpPr>
        <p:spPr>
          <a:xfrm>
            <a:off x="6685925" y="3425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8" name="Google Shape;448;p39"/>
          <p:cNvCxnSpPr>
            <a:stCxn id="444" idx="6"/>
          </p:cNvCxnSpPr>
          <p:nvPr/>
        </p:nvCxnSpPr>
        <p:spPr>
          <a:xfrm>
            <a:off x="3018925" y="1643213"/>
            <a:ext cx="1144800" cy="834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39"/>
          <p:cNvCxnSpPr>
            <a:stCxn id="446" idx="2"/>
          </p:cNvCxnSpPr>
          <p:nvPr/>
        </p:nvCxnSpPr>
        <p:spPr>
          <a:xfrm flipH="1">
            <a:off x="4940925" y="1643213"/>
            <a:ext cx="1773300" cy="684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39"/>
          <p:cNvCxnSpPr>
            <a:stCxn id="445" idx="6"/>
          </p:cNvCxnSpPr>
          <p:nvPr/>
        </p:nvCxnSpPr>
        <p:spPr>
          <a:xfrm rot="10800000" flipH="1">
            <a:off x="2983550" y="3099763"/>
            <a:ext cx="1201500" cy="400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9"/>
          <p:cNvCxnSpPr>
            <a:stCxn id="447" idx="2"/>
          </p:cNvCxnSpPr>
          <p:nvPr/>
        </p:nvCxnSpPr>
        <p:spPr>
          <a:xfrm rot="10800000">
            <a:off x="4930925" y="2861563"/>
            <a:ext cx="1755000" cy="638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39"/>
          <p:cNvGrpSpPr/>
          <p:nvPr/>
        </p:nvGrpSpPr>
        <p:grpSpPr>
          <a:xfrm>
            <a:off x="3998073" y="2167028"/>
            <a:ext cx="1088090" cy="1191653"/>
            <a:chOff x="1361556" y="2425923"/>
            <a:chExt cx="283224" cy="366482"/>
          </a:xfrm>
        </p:grpSpPr>
        <p:sp>
          <p:nvSpPr>
            <p:cNvPr id="453" name="Google Shape;453;p39"/>
            <p:cNvSpPr/>
            <p:nvPr/>
          </p:nvSpPr>
          <p:spPr>
            <a:xfrm>
              <a:off x="1361556" y="2425923"/>
              <a:ext cx="283224" cy="366482"/>
            </a:xfrm>
            <a:custGeom>
              <a:avLst/>
              <a:gdLst/>
              <a:ahLst/>
              <a:cxnLst/>
              <a:rect l="l" t="t" r="r" b="b"/>
              <a:pathLst>
                <a:path w="10838" h="14024" extrusionOk="0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493499" y="2660698"/>
              <a:ext cx="36951" cy="22866"/>
            </a:xfrm>
            <a:custGeom>
              <a:avLst/>
              <a:gdLst/>
              <a:ahLst/>
              <a:cxnLst/>
              <a:rect l="l" t="t" r="r" b="b"/>
              <a:pathLst>
                <a:path w="1414" h="875" extrusionOk="0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1512341" y="2660959"/>
              <a:ext cx="18110" cy="20122"/>
            </a:xfrm>
            <a:custGeom>
              <a:avLst/>
              <a:gdLst/>
              <a:ahLst/>
              <a:cxnLst/>
              <a:rect l="l" t="t" r="r" b="b"/>
              <a:pathLst>
                <a:path w="693" h="770" extrusionOk="0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1433290" y="2489556"/>
              <a:ext cx="153711" cy="173180"/>
            </a:xfrm>
            <a:custGeom>
              <a:avLst/>
              <a:gdLst/>
              <a:ahLst/>
              <a:cxnLst/>
              <a:rect l="l" t="t" r="r" b="b"/>
              <a:pathLst>
                <a:path w="5882" h="6627" extrusionOk="0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1457306" y="2490314"/>
              <a:ext cx="129434" cy="172422"/>
            </a:xfrm>
            <a:custGeom>
              <a:avLst/>
              <a:gdLst/>
              <a:ahLst/>
              <a:cxnLst/>
              <a:rect l="l" t="t" r="r" b="b"/>
              <a:pathLst>
                <a:path w="4953" h="6598" extrusionOk="0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469876" y="2523502"/>
              <a:ext cx="79417" cy="95253"/>
            </a:xfrm>
            <a:custGeom>
              <a:avLst/>
              <a:gdLst/>
              <a:ahLst/>
              <a:cxnLst/>
              <a:rect l="l" t="t" r="r" b="b"/>
              <a:pathLst>
                <a:path w="3039" h="3645" extrusionOk="0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421086" y="2581412"/>
              <a:ext cx="30131" cy="19338"/>
            </a:xfrm>
            <a:custGeom>
              <a:avLst/>
              <a:gdLst/>
              <a:ahLst/>
              <a:cxnLst/>
              <a:rect l="l" t="t" r="r" b="b"/>
              <a:pathLst>
                <a:path w="1153" h="740" extrusionOk="0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1569336" y="2582222"/>
              <a:ext cx="30157" cy="19312"/>
            </a:xfrm>
            <a:custGeom>
              <a:avLst/>
              <a:gdLst/>
              <a:ahLst/>
              <a:cxnLst/>
              <a:rect l="l" t="t" r="r" b="b"/>
              <a:pathLst>
                <a:path w="1154" h="739" extrusionOk="0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1506304" y="2449599"/>
              <a:ext cx="11342" cy="26498"/>
            </a:xfrm>
            <a:custGeom>
              <a:avLst/>
              <a:gdLst/>
              <a:ahLst/>
              <a:cxnLst/>
              <a:rect l="l" t="t" r="r" b="b"/>
              <a:pathLst>
                <a:path w="434" h="1014" extrusionOk="0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1457228" y="2461176"/>
              <a:ext cx="23624" cy="25897"/>
            </a:xfrm>
            <a:custGeom>
              <a:avLst/>
              <a:gdLst/>
              <a:ahLst/>
              <a:cxnLst/>
              <a:rect l="l" t="t" r="r" b="b"/>
              <a:pathLst>
                <a:path w="904" h="991" extrusionOk="0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422680" y="2495723"/>
              <a:ext cx="29295" cy="18868"/>
            </a:xfrm>
            <a:custGeom>
              <a:avLst/>
              <a:gdLst/>
              <a:ahLst/>
              <a:cxnLst/>
              <a:rect l="l" t="t" r="r" b="b"/>
              <a:pathLst>
                <a:path w="1121" h="722" extrusionOk="0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1410816" y="2542344"/>
              <a:ext cx="28171" cy="11315"/>
            </a:xfrm>
            <a:custGeom>
              <a:avLst/>
              <a:gdLst/>
              <a:ahLst/>
              <a:cxnLst/>
              <a:rect l="l" t="t" r="r" b="b"/>
              <a:pathLst>
                <a:path w="1078" h="433" extrusionOk="0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581932" y="2543833"/>
              <a:ext cx="29687" cy="11342"/>
            </a:xfrm>
            <a:custGeom>
              <a:avLst/>
              <a:gdLst/>
              <a:ahLst/>
              <a:cxnLst/>
              <a:rect l="l" t="t" r="r" b="b"/>
              <a:pathLst>
                <a:path w="1136" h="434" extrusionOk="0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1571139" y="2496742"/>
              <a:ext cx="30183" cy="19234"/>
            </a:xfrm>
            <a:custGeom>
              <a:avLst/>
              <a:gdLst/>
              <a:ahLst/>
              <a:cxnLst/>
              <a:rect l="l" t="t" r="r" b="b"/>
              <a:pathLst>
                <a:path w="1155" h="736" extrusionOk="0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1542655" y="2462483"/>
              <a:ext cx="22213" cy="25349"/>
            </a:xfrm>
            <a:custGeom>
              <a:avLst/>
              <a:gdLst/>
              <a:ahLst/>
              <a:cxnLst/>
              <a:rect l="l" t="t" r="r" b="b"/>
              <a:pathLst>
                <a:path w="850" h="970" extrusionOk="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1496243" y="2594112"/>
              <a:ext cx="8075" cy="24382"/>
            </a:xfrm>
            <a:custGeom>
              <a:avLst/>
              <a:gdLst/>
              <a:ahLst/>
              <a:cxnLst/>
              <a:rect l="l" t="t" r="r" b="b"/>
              <a:pathLst>
                <a:path w="309" h="933" extrusionOk="0">
                  <a:moveTo>
                    <a:pt x="1" y="0"/>
                  </a:moveTo>
                  <a:lnTo>
                    <a:pt x="1" y="933"/>
                  </a:lnTo>
                  <a:lnTo>
                    <a:pt x="308" y="933"/>
                  </a:lnTo>
                  <a:lnTo>
                    <a:pt x="308" y="856"/>
                  </a:lnTo>
                  <a:cubicBezTo>
                    <a:pt x="308" y="539"/>
                    <a:pt x="203" y="24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1483935" y="2618468"/>
              <a:ext cx="56054" cy="22160"/>
            </a:xfrm>
            <a:custGeom>
              <a:avLst/>
              <a:gdLst/>
              <a:ahLst/>
              <a:cxnLst/>
              <a:rect l="l" t="t" r="r" b="b"/>
              <a:pathLst>
                <a:path w="2145" h="848" extrusionOk="0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1483935" y="2640602"/>
              <a:ext cx="56054" cy="22134"/>
            </a:xfrm>
            <a:custGeom>
              <a:avLst/>
              <a:gdLst/>
              <a:ahLst/>
              <a:cxnLst/>
              <a:rect l="l" t="t" r="r" b="b"/>
              <a:pathLst>
                <a:path w="2145" h="847" extrusionOk="0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1504292" y="2618468"/>
              <a:ext cx="35697" cy="22160"/>
            </a:xfrm>
            <a:custGeom>
              <a:avLst/>
              <a:gdLst/>
              <a:ahLst/>
              <a:cxnLst/>
              <a:rect l="l" t="t" r="r" b="b"/>
              <a:pathLst>
                <a:path w="136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504031" y="2640602"/>
              <a:ext cx="35958" cy="22134"/>
            </a:xfrm>
            <a:custGeom>
              <a:avLst/>
              <a:gdLst/>
              <a:ahLst/>
              <a:cxnLst/>
              <a:rect l="l" t="t" r="r" b="b"/>
              <a:pathLst>
                <a:path w="1376" h="847" extrusionOk="0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39"/>
          <p:cNvSpPr txBox="1">
            <a:spLocks noGrp="1"/>
          </p:cNvSpPr>
          <p:nvPr>
            <p:ph type="ctrTitle" idx="4294967295"/>
          </p:nvPr>
        </p:nvSpPr>
        <p:spPr>
          <a:xfrm flipH="1">
            <a:off x="470250" y="2986575"/>
            <a:ext cx="23925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Pathogene verbreiten sich nicht nur über Flugverbindungen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4" name="Google Shape;474;p39"/>
          <p:cNvSpPr txBox="1">
            <a:spLocks noGrp="1"/>
          </p:cNvSpPr>
          <p:nvPr>
            <p:ph type="ctrTitle" idx="4294967295"/>
          </p:nvPr>
        </p:nvSpPr>
        <p:spPr>
          <a:xfrm flipH="1">
            <a:off x="6957125" y="1275725"/>
            <a:ext cx="2152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Eindämmung der Ausbreitung nur schwer möglich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5" name="Google Shape;475;p39"/>
          <p:cNvSpPr txBox="1">
            <a:spLocks noGrp="1"/>
          </p:cNvSpPr>
          <p:nvPr>
            <p:ph type="ctrTitle" idx="4294967295"/>
          </p:nvPr>
        </p:nvSpPr>
        <p:spPr>
          <a:xfrm flipH="1">
            <a:off x="6899725" y="3157825"/>
            <a:ext cx="23091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Schwierigkeit steigt mit Länge des Spiels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 idx="4294967295"/>
          </p:nvPr>
        </p:nvSpPr>
        <p:spPr>
          <a:xfrm flipH="1">
            <a:off x="512725" y="1249325"/>
            <a:ext cx="23571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Quarantäne bestes Mittel zur Isolation von Pathogenen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7" name="Google Shape;477;p39"/>
          <p:cNvSpPr txBox="1">
            <a:spLocks noGrp="1"/>
          </p:cNvSpPr>
          <p:nvPr>
            <p:ph type="ctrTitle" idx="4294967295"/>
          </p:nvPr>
        </p:nvSpPr>
        <p:spPr>
          <a:xfrm flipH="1">
            <a:off x="3417450" y="3957375"/>
            <a:ext cx="230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Schmetterlingseffekt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4497450" y="380826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9" name="Google Shape;479;p39"/>
          <p:cNvCxnSpPr>
            <a:stCxn id="478" idx="0"/>
          </p:cNvCxnSpPr>
          <p:nvPr/>
        </p:nvCxnSpPr>
        <p:spPr>
          <a:xfrm rot="-5400000">
            <a:off x="4352850" y="3583713"/>
            <a:ext cx="443700" cy="5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80" name="Google Shape;480;p39"/>
          <p:cNvGraphicFramePr/>
          <p:nvPr/>
        </p:nvGraphicFramePr>
        <p:xfrm>
          <a:off x="3110300" y="4802788"/>
          <a:ext cx="2718450" cy="426690"/>
        </p:xfrm>
        <a:graphic>
          <a:graphicData uri="http://schemas.openxmlformats.org/drawingml/2006/table">
            <a:tbl>
              <a:tblPr>
                <a:noFill/>
                <a:tableStyleId>{6F19BCA3-CCBD-4984-ACCA-BB19A1AD039F}</a:tableStyleId>
              </a:tblPr>
              <a:tblGrid>
                <a:gridCol w="9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1 - Projektverlauf	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2 - Bewertung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5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3 - Aktueller Bezug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oronavirus Disease by Slidesgo">
  <a:themeElements>
    <a:clrScheme name="Simple Light">
      <a:dk1>
        <a:srgbClr val="F2C5F5"/>
      </a:dk1>
      <a:lt1>
        <a:srgbClr val="6F41A7"/>
      </a:lt1>
      <a:dk2>
        <a:srgbClr val="4A1D7A"/>
      </a:dk2>
      <a:lt2>
        <a:srgbClr val="F1EFFF"/>
      </a:lt2>
      <a:accent1>
        <a:srgbClr val="AC71EC"/>
      </a:accent1>
      <a:accent2>
        <a:srgbClr val="824DB6"/>
      </a:accent2>
      <a:accent3>
        <a:srgbClr val="B684E0"/>
      </a:accent3>
      <a:accent4>
        <a:srgbClr val="873CCC"/>
      </a:accent4>
      <a:accent5>
        <a:srgbClr val="D996DD"/>
      </a:accent5>
      <a:accent6>
        <a:srgbClr val="B354B9"/>
      </a:accent6>
      <a:hlink>
        <a:srgbClr val="F1E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1156</Words>
  <Application>Microsoft Office PowerPoint</Application>
  <PresentationFormat>Bildschirmpräsentation (16:9)</PresentationFormat>
  <Paragraphs>417</Paragraphs>
  <Slides>53</Slides>
  <Notes>53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1" baseType="lpstr">
      <vt:lpstr>Hind</vt:lpstr>
      <vt:lpstr>Oxygen Light</vt:lpstr>
      <vt:lpstr>Arial</vt:lpstr>
      <vt:lpstr>Fira Sans Extra Condensed Medium</vt:lpstr>
      <vt:lpstr>Roboto Condensed Light</vt:lpstr>
      <vt:lpstr>Pathway Gothic One</vt:lpstr>
      <vt:lpstr>Oswald</vt:lpstr>
      <vt:lpstr>Coronavirus Disease by Slidesgo</vt:lpstr>
      <vt:lpstr>InformatiCup 2020 Pandemie</vt:lpstr>
      <vt:lpstr>Vorstellung</vt:lpstr>
      <vt:lpstr>Inhalt</vt:lpstr>
      <vt:lpstr>Projektverlauf</vt:lpstr>
      <vt:lpstr>Untersuchung der Verbreitung</vt:lpstr>
      <vt:lpstr>Untersuchung der Verbreitung</vt:lpstr>
      <vt:lpstr>Untersuchung der Verbreitung Close Airport</vt:lpstr>
      <vt:lpstr>Untersuchung der Verbreitung Put under Quarantine</vt:lpstr>
      <vt:lpstr>Erkenntnisse</vt:lpstr>
      <vt:lpstr>Projektverlauf</vt:lpstr>
      <vt:lpstr>Pathogen in Städten</vt:lpstr>
      <vt:lpstr>Erkenntnisse</vt:lpstr>
      <vt:lpstr>Projektverlauf</vt:lpstr>
      <vt:lpstr>Grundsätzliche Idee</vt:lpstr>
      <vt:lpstr>Applikationsstruktur</vt:lpstr>
      <vt:lpstr>Applikationsstruktur</vt:lpstr>
      <vt:lpstr>Applikationsstruktur</vt:lpstr>
      <vt:lpstr>Game API</vt:lpstr>
      <vt:lpstr>Game API</vt:lpstr>
      <vt:lpstr>Game API</vt:lpstr>
      <vt:lpstr>Save Tokio</vt:lpstr>
      <vt:lpstr>Medication and Vaccination</vt:lpstr>
      <vt:lpstr>Shutdown Pathogen</vt:lpstr>
      <vt:lpstr>Game API</vt:lpstr>
      <vt:lpstr>Game API</vt:lpstr>
      <vt:lpstr>Game API</vt:lpstr>
      <vt:lpstr>Game API</vt:lpstr>
      <vt:lpstr>Game API</vt:lpstr>
      <vt:lpstr>Game API</vt:lpstr>
      <vt:lpstr>Game API</vt:lpstr>
      <vt:lpstr>Game API</vt:lpstr>
      <vt:lpstr>Game API</vt:lpstr>
      <vt:lpstr>Game API</vt:lpstr>
      <vt:lpstr>Game API</vt:lpstr>
      <vt:lpstr>Game API</vt:lpstr>
      <vt:lpstr>Game API</vt:lpstr>
      <vt:lpstr>Game API</vt:lpstr>
      <vt:lpstr>Projektverlauf</vt:lpstr>
      <vt:lpstr>Applikationsstruktur - automatisch</vt:lpstr>
      <vt:lpstr>Applikationsstruktur - manuell</vt:lpstr>
      <vt:lpstr>Applikationsstruktur - automatisch + Visualisierung</vt:lpstr>
      <vt:lpstr>PowerPoint-Präsentation</vt:lpstr>
      <vt:lpstr>2</vt:lpstr>
      <vt:lpstr>Siegrate</vt:lpstr>
      <vt:lpstr>Verbesserungspotential</vt:lpstr>
      <vt:lpstr>3</vt:lpstr>
      <vt:lpstr>Covid-19 (Corona) - Einschätzung</vt:lpstr>
      <vt:lpstr>Covid-19 (Corona) - Runde 1 im Modell</vt:lpstr>
      <vt:lpstr>Covid-19 (Corona) - Runde 1 im Modell</vt:lpstr>
      <vt:lpstr>Covid-19 (Corona) - Runde 5 im Modell</vt:lpstr>
      <vt:lpstr>Covid-19 (Corona) - Runde 5 im Modell</vt:lpstr>
      <vt:lpstr>Vielen Dank für ihre Aufmerksamkeit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InformatiCup 2020 Pandemie</dc:title>
  <cp:lastModifiedBy>Nils Braun</cp:lastModifiedBy>
  <cp:revision>5</cp:revision>
  <dcterms:modified xsi:type="dcterms:W3CDTF">2020-04-18T13:26:35Z</dcterms:modified>
</cp:coreProperties>
</file>